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  <p:sldMasterId id="2147483691" r:id="rId6"/>
    <p:sldMasterId id="2147483685" r:id="rId7"/>
  </p:sldMasterIdLst>
  <p:notesMasterIdLst>
    <p:notesMasterId r:id="rId19"/>
  </p:notesMasterIdLst>
  <p:sldIdLst>
    <p:sldId id="256" r:id="rId8"/>
    <p:sldId id="765" r:id="rId9"/>
    <p:sldId id="772" r:id="rId10"/>
    <p:sldId id="492" r:id="rId11"/>
    <p:sldId id="766" r:id="rId12"/>
    <p:sldId id="767" r:id="rId13"/>
    <p:sldId id="738" r:id="rId14"/>
    <p:sldId id="768" r:id="rId15"/>
    <p:sldId id="769" r:id="rId16"/>
    <p:sldId id="770" r:id="rId17"/>
    <p:sldId id="771" r:id="rId18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s Prat, Josep María" initials="SPJM" lastIdx="82" clrIdx="0">
    <p:extLst>
      <p:ext uri="{19B8F6BF-5375-455C-9EA6-DF929625EA0E}">
        <p15:presenceInfo xmlns:p15="http://schemas.microsoft.com/office/powerpoint/2012/main" userId="S-1-5-21-3432830275-2768717626-2736133141-23026" providerId="AD"/>
      </p:ext>
    </p:extLst>
  </p:cmAuthor>
  <p:cmAuthor id="2" name="Gabirondo Aramendi, Jesús María" initials="GAJM" lastIdx="1" clrIdx="1">
    <p:extLst>
      <p:ext uri="{19B8F6BF-5375-455C-9EA6-DF929625EA0E}">
        <p15:presenceInfo xmlns:p15="http://schemas.microsoft.com/office/powerpoint/2012/main" userId="S-1-5-21-3432830275-2768717626-2736133141-23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02C"/>
    <a:srgbClr val="F58139"/>
    <a:srgbClr val="E1E1E1"/>
    <a:srgbClr val="F9F9F9"/>
    <a:srgbClr val="7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73"/>
  </p:normalViewPr>
  <p:slideViewPr>
    <p:cSldViewPr snapToGrid="0" snapToObjects="1" showGuides="1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74418-D394-354F-8202-19F4E206CD94}" type="datetimeFigureOut">
              <a:rPr lang="en-ES" smtClean="0"/>
              <a:t>05/12/2021</a:t>
            </a:fld>
            <a:endParaRPr lang="en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D837B-89B7-6544-85BB-FB30F333652E}" type="slidenum">
              <a:rPr lang="en-ES" smtClean="0"/>
              <a:t>‹Nº›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5864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42449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2676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l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099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6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3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2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85460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Highligh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>
            <a:lvl1pPr>
              <a:lnSpc>
                <a:spcPct val="70000"/>
              </a:lnSpc>
              <a:defRPr sz="7000">
                <a:solidFill>
                  <a:schemeClr val="accent2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015701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82917" y="1763382"/>
            <a:ext cx="5841883" cy="3984275"/>
          </a:xfrm>
        </p:spPr>
        <p:txBody>
          <a:bodyPr/>
          <a:lstStyle>
            <a:lvl1pPr>
              <a:lnSpc>
                <a:spcPct val="70000"/>
              </a:lnSpc>
              <a:defRPr sz="40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708249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865878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88230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Pictur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0EBEBC-5159-F842-8C46-CCAFB4D9D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656" r="88" b="12944"/>
          <a:stretch/>
        </p:blipFill>
        <p:spPr>
          <a:xfrm>
            <a:off x="1599269" y="1330325"/>
            <a:ext cx="10592731" cy="4802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739510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tx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2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963495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20710F-6E7F-9C44-9262-38EAD2B9D7C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1344304"/>
            <a:ext cx="5007428" cy="35934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66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DAF76FF5-EF8A-B84C-BAB1-C8A10E2F3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5531890"/>
            <a:ext cx="3348250" cy="31815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096417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F1BE49-6781-8240-89BC-39233E4A4FB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60E3AA7-8FA0-234F-A215-6BFA7F9A34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083" y="2715904"/>
            <a:ext cx="4571999" cy="15547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083" y="4270651"/>
            <a:ext cx="4572000" cy="9018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E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BAAEB8B-A260-3F47-8B92-C80F4120057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A3DE8F4-9FC1-7342-B30F-996D1B961949}"/>
              </a:ext>
            </a:extLst>
          </p:cNvPr>
          <p:cNvGrpSpPr/>
          <p:nvPr userDrawn="1"/>
        </p:nvGrpSpPr>
        <p:grpSpPr>
          <a:xfrm>
            <a:off x="1187202" y="1091969"/>
            <a:ext cx="3350795" cy="323961"/>
            <a:chOff x="1187202" y="1091969"/>
            <a:chExt cx="3350795" cy="323961"/>
          </a:xfrm>
          <a:solidFill>
            <a:schemeClr val="bg1"/>
          </a:solidFill>
        </p:grpSpPr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F7E0AB0F-9842-7C47-A5A4-7456EBE97584}"/>
                </a:ext>
              </a:extLst>
            </p:cNvPr>
            <p:cNvSpPr/>
            <p:nvPr/>
          </p:nvSpPr>
          <p:spPr>
            <a:xfrm>
              <a:off x="1531437" y="1121286"/>
              <a:ext cx="246525" cy="289964"/>
            </a:xfrm>
            <a:custGeom>
              <a:avLst/>
              <a:gdLst>
                <a:gd name="connsiteX0" fmla="*/ 246523 w 246525"/>
                <a:gd name="connsiteY0" fmla="*/ 174873 h 289964"/>
                <a:gd name="connsiteX1" fmla="*/ 207706 w 246525"/>
                <a:gd name="connsiteY1" fmla="*/ 258503 h 289964"/>
                <a:gd name="connsiteX2" fmla="*/ 125078 w 246525"/>
                <a:gd name="connsiteY2" fmla="*/ 289865 h 289964"/>
                <a:gd name="connsiteX3" fmla="*/ 34846 w 246525"/>
                <a:gd name="connsiteY3" fmla="*/ 249981 h 289964"/>
                <a:gd name="connsiteX4" fmla="*/ 115 w 246525"/>
                <a:gd name="connsiteY4" fmla="*/ 147716 h 289964"/>
                <a:gd name="connsiteX5" fmla="*/ 32349 w 246525"/>
                <a:gd name="connsiteY5" fmla="*/ 44428 h 289964"/>
                <a:gd name="connsiteX6" fmla="*/ 130072 w 246525"/>
                <a:gd name="connsiteY6" fmla="*/ 113 h 289964"/>
                <a:gd name="connsiteX7" fmla="*/ 210204 w 246525"/>
                <a:gd name="connsiteY7" fmla="*/ 29542 h 289964"/>
                <a:gd name="connsiteX8" fmla="*/ 240394 w 246525"/>
                <a:gd name="connsiteY8" fmla="*/ 89652 h 289964"/>
                <a:gd name="connsiteX9" fmla="*/ 232563 w 246525"/>
                <a:gd name="connsiteY9" fmla="*/ 89652 h 289964"/>
                <a:gd name="connsiteX10" fmla="*/ 201691 w 246525"/>
                <a:gd name="connsiteY10" fmla="*/ 32838 h 289964"/>
                <a:gd name="connsiteX11" fmla="*/ 130072 w 246525"/>
                <a:gd name="connsiteY11" fmla="*/ 8067 h 289964"/>
                <a:gd name="connsiteX12" fmla="*/ 38024 w 246525"/>
                <a:gd name="connsiteY12" fmla="*/ 51700 h 289964"/>
                <a:gd name="connsiteX13" fmla="*/ 7833 w 246525"/>
                <a:gd name="connsiteY13" fmla="*/ 147602 h 289964"/>
                <a:gd name="connsiteX14" fmla="*/ 39499 w 246525"/>
                <a:gd name="connsiteY14" fmla="*/ 242822 h 289964"/>
                <a:gd name="connsiteX15" fmla="*/ 125078 w 246525"/>
                <a:gd name="connsiteY15" fmla="*/ 282365 h 289964"/>
                <a:gd name="connsiteX16" fmla="*/ 202599 w 246525"/>
                <a:gd name="connsiteY16" fmla="*/ 252367 h 289964"/>
                <a:gd name="connsiteX17" fmla="*/ 238805 w 246525"/>
                <a:gd name="connsiteY17" fmla="*/ 174759 h 28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5" h="289964">
                  <a:moveTo>
                    <a:pt x="246523" y="174873"/>
                  </a:moveTo>
                  <a:cubicBezTo>
                    <a:pt x="243235" y="206296"/>
                    <a:pt x="229577" y="235724"/>
                    <a:pt x="207706" y="258503"/>
                  </a:cubicBezTo>
                  <a:cubicBezTo>
                    <a:pt x="185606" y="279827"/>
                    <a:pt x="155746" y="291160"/>
                    <a:pt x="125078" y="289865"/>
                  </a:cubicBezTo>
                  <a:cubicBezTo>
                    <a:pt x="90527" y="290900"/>
                    <a:pt x="57361" y="276239"/>
                    <a:pt x="34846" y="249981"/>
                  </a:cubicBezTo>
                  <a:cubicBezTo>
                    <a:pt x="11023" y="221372"/>
                    <a:pt x="-1353" y="184933"/>
                    <a:pt x="115" y="147716"/>
                  </a:cubicBezTo>
                  <a:cubicBezTo>
                    <a:pt x="-633" y="110694"/>
                    <a:pt x="10683" y="74438"/>
                    <a:pt x="32349" y="44428"/>
                  </a:cubicBezTo>
                  <a:cubicBezTo>
                    <a:pt x="53914" y="14884"/>
                    <a:pt x="86488" y="113"/>
                    <a:pt x="130072" y="113"/>
                  </a:cubicBezTo>
                  <a:cubicBezTo>
                    <a:pt x="159643" y="-1225"/>
                    <a:pt x="188512" y="9378"/>
                    <a:pt x="210204" y="29542"/>
                  </a:cubicBezTo>
                  <a:cubicBezTo>
                    <a:pt x="228087" y="44577"/>
                    <a:pt x="239004" y="66314"/>
                    <a:pt x="240394" y="89652"/>
                  </a:cubicBezTo>
                  <a:lnTo>
                    <a:pt x="232563" y="89652"/>
                  </a:lnTo>
                  <a:cubicBezTo>
                    <a:pt x="230300" y="67335"/>
                    <a:pt x="219176" y="46864"/>
                    <a:pt x="201691" y="32838"/>
                  </a:cubicBezTo>
                  <a:cubicBezTo>
                    <a:pt x="181737" y="15934"/>
                    <a:pt x="156194" y="7099"/>
                    <a:pt x="130072" y="8067"/>
                  </a:cubicBezTo>
                  <a:cubicBezTo>
                    <a:pt x="88758" y="8067"/>
                    <a:pt x="58076" y="22611"/>
                    <a:pt x="38024" y="51700"/>
                  </a:cubicBezTo>
                  <a:cubicBezTo>
                    <a:pt x="18190" y="79720"/>
                    <a:pt x="7631" y="113260"/>
                    <a:pt x="7833" y="147602"/>
                  </a:cubicBezTo>
                  <a:cubicBezTo>
                    <a:pt x="6965" y="182069"/>
                    <a:pt x="18167" y="215755"/>
                    <a:pt x="39499" y="242822"/>
                  </a:cubicBezTo>
                  <a:cubicBezTo>
                    <a:pt x="60100" y="268906"/>
                    <a:pt x="91888" y="283593"/>
                    <a:pt x="125078" y="282365"/>
                  </a:cubicBezTo>
                  <a:cubicBezTo>
                    <a:pt x="153945" y="283493"/>
                    <a:pt x="181995" y="272640"/>
                    <a:pt x="202599" y="252367"/>
                  </a:cubicBezTo>
                  <a:cubicBezTo>
                    <a:pt x="222962" y="231255"/>
                    <a:pt x="235704" y="203942"/>
                    <a:pt x="238805" y="17475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4ADA4790-6728-CC4C-A060-CD98A5A30139}"/>
                </a:ext>
              </a:extLst>
            </p:cNvPr>
            <p:cNvSpPr/>
            <p:nvPr/>
          </p:nvSpPr>
          <p:spPr>
            <a:xfrm>
              <a:off x="1807813" y="1127990"/>
              <a:ext cx="208953" cy="276571"/>
            </a:xfrm>
            <a:custGeom>
              <a:avLst/>
              <a:gdLst>
                <a:gd name="connsiteX0" fmla="*/ -2 w 208953"/>
                <a:gd name="connsiteY0" fmla="*/ 0 h 276571"/>
                <a:gd name="connsiteX1" fmla="*/ 11348 w 208953"/>
                <a:gd name="connsiteY1" fmla="*/ 0 h 276571"/>
                <a:gd name="connsiteX2" fmla="*/ 200439 w 208953"/>
                <a:gd name="connsiteY2" fmla="*/ 266912 h 276571"/>
                <a:gd name="connsiteX3" fmla="*/ 201120 w 208953"/>
                <a:gd name="connsiteY3" fmla="*/ 0 h 276571"/>
                <a:gd name="connsiteX4" fmla="*/ 208951 w 208953"/>
                <a:gd name="connsiteY4" fmla="*/ 0 h 276571"/>
                <a:gd name="connsiteX5" fmla="*/ 208951 w 208953"/>
                <a:gd name="connsiteY5" fmla="*/ 276571 h 276571"/>
                <a:gd name="connsiteX6" fmla="*/ 197601 w 208953"/>
                <a:gd name="connsiteY6" fmla="*/ 276571 h 276571"/>
                <a:gd name="connsiteX7" fmla="*/ 8510 w 208953"/>
                <a:gd name="connsiteY7" fmla="*/ 9090 h 276571"/>
                <a:gd name="connsiteX8" fmla="*/ 7716 w 208953"/>
                <a:gd name="connsiteY8" fmla="*/ 276571 h 276571"/>
                <a:gd name="connsiteX9" fmla="*/ -2 w 208953"/>
                <a:gd name="connsiteY9" fmla="*/ 276571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953" h="276571">
                  <a:moveTo>
                    <a:pt x="-2" y="0"/>
                  </a:moveTo>
                  <a:lnTo>
                    <a:pt x="11348" y="0"/>
                  </a:lnTo>
                  <a:lnTo>
                    <a:pt x="200439" y="266912"/>
                  </a:lnTo>
                  <a:lnTo>
                    <a:pt x="201120" y="0"/>
                  </a:lnTo>
                  <a:lnTo>
                    <a:pt x="208951" y="0"/>
                  </a:lnTo>
                  <a:lnTo>
                    <a:pt x="208951" y="276571"/>
                  </a:lnTo>
                  <a:lnTo>
                    <a:pt x="197601" y="276571"/>
                  </a:lnTo>
                  <a:lnTo>
                    <a:pt x="8510" y="9090"/>
                  </a:lnTo>
                  <a:lnTo>
                    <a:pt x="7716" y="276571"/>
                  </a:lnTo>
                  <a:lnTo>
                    <a:pt x="-2" y="27657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0DDA41BF-9DDF-8344-9F51-07A867D87560}"/>
                </a:ext>
              </a:extLst>
            </p:cNvPr>
            <p:cNvSpPr/>
            <p:nvPr/>
          </p:nvSpPr>
          <p:spPr>
            <a:xfrm>
              <a:off x="2058535" y="1127990"/>
              <a:ext cx="260028" cy="276571"/>
            </a:xfrm>
            <a:custGeom>
              <a:avLst/>
              <a:gdLst>
                <a:gd name="connsiteX0" fmla="*/ 247201 w 260028"/>
                <a:gd name="connsiteY0" fmla="*/ 0 h 276571"/>
                <a:gd name="connsiteX1" fmla="*/ 260026 w 260028"/>
                <a:gd name="connsiteY1" fmla="*/ 0 h 276571"/>
                <a:gd name="connsiteX2" fmla="*/ 260026 w 260028"/>
                <a:gd name="connsiteY2" fmla="*/ 276571 h 276571"/>
                <a:gd name="connsiteX3" fmla="*/ 252195 w 260028"/>
                <a:gd name="connsiteY3" fmla="*/ 276571 h 276571"/>
                <a:gd name="connsiteX4" fmla="*/ 252195 w 260028"/>
                <a:gd name="connsiteY4" fmla="*/ 9658 h 276571"/>
                <a:gd name="connsiteX5" fmla="*/ 134268 w 260028"/>
                <a:gd name="connsiteY5" fmla="*/ 276571 h 276571"/>
                <a:gd name="connsiteX6" fmla="*/ 125756 w 260028"/>
                <a:gd name="connsiteY6" fmla="*/ 276571 h 276571"/>
                <a:gd name="connsiteX7" fmla="*/ 8510 w 260028"/>
                <a:gd name="connsiteY7" fmla="*/ 9658 h 276571"/>
                <a:gd name="connsiteX8" fmla="*/ 7716 w 260028"/>
                <a:gd name="connsiteY8" fmla="*/ 276571 h 276571"/>
                <a:gd name="connsiteX9" fmla="*/ -2 w 260028"/>
                <a:gd name="connsiteY9" fmla="*/ 276571 h 276571"/>
                <a:gd name="connsiteX10" fmla="*/ -2 w 260028"/>
                <a:gd name="connsiteY10" fmla="*/ 0 h 276571"/>
                <a:gd name="connsiteX11" fmla="*/ 12710 w 260028"/>
                <a:gd name="connsiteY11" fmla="*/ 0 h 276571"/>
                <a:gd name="connsiteX12" fmla="*/ 129388 w 260028"/>
                <a:gd name="connsiteY12" fmla="*/ 266572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28" h="276571">
                  <a:moveTo>
                    <a:pt x="247201" y="0"/>
                  </a:moveTo>
                  <a:lnTo>
                    <a:pt x="260026" y="0"/>
                  </a:lnTo>
                  <a:lnTo>
                    <a:pt x="260026" y="276571"/>
                  </a:lnTo>
                  <a:lnTo>
                    <a:pt x="252195" y="276571"/>
                  </a:lnTo>
                  <a:lnTo>
                    <a:pt x="252195" y="9658"/>
                  </a:lnTo>
                  <a:lnTo>
                    <a:pt x="134268" y="276571"/>
                  </a:lnTo>
                  <a:lnTo>
                    <a:pt x="125756" y="276571"/>
                  </a:lnTo>
                  <a:lnTo>
                    <a:pt x="8510" y="9658"/>
                  </a:lnTo>
                  <a:lnTo>
                    <a:pt x="7716" y="276571"/>
                  </a:lnTo>
                  <a:lnTo>
                    <a:pt x="-2" y="276571"/>
                  </a:lnTo>
                  <a:lnTo>
                    <a:pt x="-2" y="0"/>
                  </a:lnTo>
                  <a:lnTo>
                    <a:pt x="12710" y="0"/>
                  </a:lnTo>
                  <a:lnTo>
                    <a:pt x="129388" y="26657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533402C1-4F2F-1941-856C-F97BF9542AB6}"/>
                </a:ext>
              </a:extLst>
            </p:cNvPr>
            <p:cNvSpPr/>
            <p:nvPr/>
          </p:nvSpPr>
          <p:spPr>
            <a:xfrm>
              <a:off x="2348977" y="1121623"/>
              <a:ext cx="246526" cy="289627"/>
            </a:xfrm>
            <a:custGeom>
              <a:avLst/>
              <a:gdLst>
                <a:gd name="connsiteX0" fmla="*/ 246524 w 246526"/>
                <a:gd name="connsiteY0" fmla="*/ 174536 h 289627"/>
                <a:gd name="connsiteX1" fmla="*/ 207707 w 246526"/>
                <a:gd name="connsiteY1" fmla="*/ 258166 h 289627"/>
                <a:gd name="connsiteX2" fmla="*/ 125079 w 246526"/>
                <a:gd name="connsiteY2" fmla="*/ 289528 h 289627"/>
                <a:gd name="connsiteX3" fmla="*/ 34960 w 246526"/>
                <a:gd name="connsiteY3" fmla="*/ 249644 h 289627"/>
                <a:gd name="connsiteX4" fmla="*/ 116 w 246526"/>
                <a:gd name="connsiteY4" fmla="*/ 147379 h 289627"/>
                <a:gd name="connsiteX5" fmla="*/ 32350 w 246526"/>
                <a:gd name="connsiteY5" fmla="*/ 44432 h 289627"/>
                <a:gd name="connsiteX6" fmla="*/ 130073 w 246526"/>
                <a:gd name="connsiteY6" fmla="*/ 117 h 289627"/>
                <a:gd name="connsiteX7" fmla="*/ 210204 w 246526"/>
                <a:gd name="connsiteY7" fmla="*/ 29546 h 289627"/>
                <a:gd name="connsiteX8" fmla="*/ 240395 w 246526"/>
                <a:gd name="connsiteY8" fmla="*/ 89656 h 289627"/>
                <a:gd name="connsiteX9" fmla="*/ 232677 w 246526"/>
                <a:gd name="connsiteY9" fmla="*/ 89656 h 289627"/>
                <a:gd name="connsiteX10" fmla="*/ 201692 w 246526"/>
                <a:gd name="connsiteY10" fmla="*/ 32842 h 289627"/>
                <a:gd name="connsiteX11" fmla="*/ 130073 w 246526"/>
                <a:gd name="connsiteY11" fmla="*/ 8071 h 289627"/>
                <a:gd name="connsiteX12" fmla="*/ 38025 w 246526"/>
                <a:gd name="connsiteY12" fmla="*/ 51704 h 289627"/>
                <a:gd name="connsiteX13" fmla="*/ 7834 w 246526"/>
                <a:gd name="connsiteY13" fmla="*/ 147606 h 289627"/>
                <a:gd name="connsiteX14" fmla="*/ 39614 w 246526"/>
                <a:gd name="connsiteY14" fmla="*/ 242827 h 289627"/>
                <a:gd name="connsiteX15" fmla="*/ 125079 w 246526"/>
                <a:gd name="connsiteY15" fmla="*/ 282369 h 289627"/>
                <a:gd name="connsiteX16" fmla="*/ 203281 w 246526"/>
                <a:gd name="connsiteY16" fmla="*/ 252030 h 289627"/>
                <a:gd name="connsiteX17" fmla="*/ 239374 w 246526"/>
                <a:gd name="connsiteY17" fmla="*/ 174422 h 28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6" h="289627">
                  <a:moveTo>
                    <a:pt x="246524" y="174536"/>
                  </a:moveTo>
                  <a:cubicBezTo>
                    <a:pt x="243233" y="205959"/>
                    <a:pt x="229579" y="235387"/>
                    <a:pt x="207707" y="258166"/>
                  </a:cubicBezTo>
                  <a:cubicBezTo>
                    <a:pt x="185609" y="279490"/>
                    <a:pt x="155747" y="290823"/>
                    <a:pt x="125079" y="289528"/>
                  </a:cubicBezTo>
                  <a:cubicBezTo>
                    <a:pt x="90541" y="290661"/>
                    <a:pt x="57365" y="275980"/>
                    <a:pt x="34960" y="249644"/>
                  </a:cubicBezTo>
                  <a:cubicBezTo>
                    <a:pt x="11057" y="221074"/>
                    <a:pt x="-1360" y="184617"/>
                    <a:pt x="116" y="147379"/>
                  </a:cubicBezTo>
                  <a:cubicBezTo>
                    <a:pt x="-554" y="110475"/>
                    <a:pt x="10751" y="74348"/>
                    <a:pt x="32350" y="44432"/>
                  </a:cubicBezTo>
                  <a:cubicBezTo>
                    <a:pt x="53915" y="14888"/>
                    <a:pt x="86489" y="117"/>
                    <a:pt x="130073" y="117"/>
                  </a:cubicBezTo>
                  <a:cubicBezTo>
                    <a:pt x="159651" y="-1247"/>
                    <a:pt x="188526" y="9360"/>
                    <a:pt x="210204" y="29546"/>
                  </a:cubicBezTo>
                  <a:cubicBezTo>
                    <a:pt x="228092" y="44581"/>
                    <a:pt x="239011" y="66318"/>
                    <a:pt x="240395" y="89656"/>
                  </a:cubicBezTo>
                  <a:lnTo>
                    <a:pt x="232677" y="89656"/>
                  </a:lnTo>
                  <a:cubicBezTo>
                    <a:pt x="230317" y="67345"/>
                    <a:pt x="219160" y="46898"/>
                    <a:pt x="201692" y="32842"/>
                  </a:cubicBezTo>
                  <a:cubicBezTo>
                    <a:pt x="181739" y="15938"/>
                    <a:pt x="156201" y="7103"/>
                    <a:pt x="130073" y="8071"/>
                  </a:cubicBezTo>
                  <a:cubicBezTo>
                    <a:pt x="88873" y="8071"/>
                    <a:pt x="58114" y="22615"/>
                    <a:pt x="38025" y="51704"/>
                  </a:cubicBezTo>
                  <a:cubicBezTo>
                    <a:pt x="18242" y="79748"/>
                    <a:pt x="7686" y="113272"/>
                    <a:pt x="7834" y="147606"/>
                  </a:cubicBezTo>
                  <a:cubicBezTo>
                    <a:pt x="6926" y="182099"/>
                    <a:pt x="18174" y="215811"/>
                    <a:pt x="39614" y="242827"/>
                  </a:cubicBezTo>
                  <a:cubicBezTo>
                    <a:pt x="60157" y="268921"/>
                    <a:pt x="91915" y="283616"/>
                    <a:pt x="125079" y="282369"/>
                  </a:cubicBezTo>
                  <a:cubicBezTo>
                    <a:pt x="154226" y="283571"/>
                    <a:pt x="182556" y="272580"/>
                    <a:pt x="203281" y="252030"/>
                  </a:cubicBezTo>
                  <a:cubicBezTo>
                    <a:pt x="223609" y="230907"/>
                    <a:pt x="236309" y="203594"/>
                    <a:pt x="239374" y="17442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45AB39A7-B993-C241-A17F-CE4934AF1A83}"/>
                </a:ext>
              </a:extLst>
            </p:cNvPr>
            <p:cNvSpPr/>
            <p:nvPr/>
          </p:nvSpPr>
          <p:spPr>
            <a:xfrm>
              <a:off x="2643397" y="1118557"/>
              <a:ext cx="71962" cy="119789"/>
            </a:xfrm>
            <a:custGeom>
              <a:avLst/>
              <a:gdLst>
                <a:gd name="connsiteX0" fmla="*/ 71960 w 71962"/>
                <a:gd name="connsiteY0" fmla="*/ 78177 h 119789"/>
                <a:gd name="connsiteX1" fmla="*/ 69350 w 71962"/>
                <a:gd name="connsiteY1" fmla="*/ 94199 h 119789"/>
                <a:gd name="connsiteX2" fmla="*/ 63221 w 71962"/>
                <a:gd name="connsiteY2" fmla="*/ 107380 h 119789"/>
                <a:gd name="connsiteX3" fmla="*/ 52665 w 71962"/>
                <a:gd name="connsiteY3" fmla="*/ 116470 h 119789"/>
                <a:gd name="connsiteX4" fmla="*/ 37002 w 71962"/>
                <a:gd name="connsiteY4" fmla="*/ 119765 h 119789"/>
                <a:gd name="connsiteX5" fmla="*/ 17934 w 71962"/>
                <a:gd name="connsiteY5" fmla="*/ 114766 h 119789"/>
                <a:gd name="connsiteX6" fmla="*/ 6584 w 71962"/>
                <a:gd name="connsiteY6" fmla="*/ 101357 h 119789"/>
                <a:gd name="connsiteX7" fmla="*/ 1363 w 71962"/>
                <a:gd name="connsiteY7" fmla="*/ 82722 h 119789"/>
                <a:gd name="connsiteX8" fmla="*/ 1 w 71962"/>
                <a:gd name="connsiteY8" fmla="*/ 59997 h 119789"/>
                <a:gd name="connsiteX9" fmla="*/ 1477 w 71962"/>
                <a:gd name="connsiteY9" fmla="*/ 37271 h 119789"/>
                <a:gd name="connsiteX10" fmla="*/ 6811 w 71962"/>
                <a:gd name="connsiteY10" fmla="*/ 18522 h 119789"/>
                <a:gd name="connsiteX11" fmla="*/ 18161 w 71962"/>
                <a:gd name="connsiteY11" fmla="*/ 5114 h 119789"/>
                <a:gd name="connsiteX12" fmla="*/ 36889 w 71962"/>
                <a:gd name="connsiteY12" fmla="*/ 115 h 119789"/>
                <a:gd name="connsiteX13" fmla="*/ 62199 w 71962"/>
                <a:gd name="connsiteY13" fmla="*/ 9205 h 119789"/>
                <a:gd name="connsiteX14" fmla="*/ 70825 w 71962"/>
                <a:gd name="connsiteY14" fmla="*/ 35908 h 119789"/>
                <a:gd name="connsiteX15" fmla="*/ 56411 w 71962"/>
                <a:gd name="connsiteY15" fmla="*/ 35908 h 119789"/>
                <a:gd name="connsiteX16" fmla="*/ 51757 w 71962"/>
                <a:gd name="connsiteY16" fmla="*/ 18295 h 119789"/>
                <a:gd name="connsiteX17" fmla="*/ 37229 w 71962"/>
                <a:gd name="connsiteY17" fmla="*/ 11705 h 119789"/>
                <a:gd name="connsiteX18" fmla="*/ 25879 w 71962"/>
                <a:gd name="connsiteY18" fmla="*/ 15341 h 119789"/>
                <a:gd name="connsiteX19" fmla="*/ 19183 w 71962"/>
                <a:gd name="connsiteY19" fmla="*/ 25340 h 119789"/>
                <a:gd name="connsiteX20" fmla="*/ 16118 w 71962"/>
                <a:gd name="connsiteY20" fmla="*/ 40225 h 119789"/>
                <a:gd name="connsiteX21" fmla="*/ 15324 w 71962"/>
                <a:gd name="connsiteY21" fmla="*/ 59883 h 119789"/>
                <a:gd name="connsiteX22" fmla="*/ 16118 w 71962"/>
                <a:gd name="connsiteY22" fmla="*/ 79541 h 119789"/>
                <a:gd name="connsiteX23" fmla="*/ 19183 w 71962"/>
                <a:gd name="connsiteY23" fmla="*/ 94312 h 119789"/>
                <a:gd name="connsiteX24" fmla="*/ 25879 w 71962"/>
                <a:gd name="connsiteY24" fmla="*/ 104425 h 119789"/>
                <a:gd name="connsiteX25" fmla="*/ 47558 w 71962"/>
                <a:gd name="connsiteY25" fmla="*/ 105448 h 119789"/>
                <a:gd name="connsiteX26" fmla="*/ 53686 w 71962"/>
                <a:gd name="connsiteY26" fmla="*/ 98630 h 119789"/>
                <a:gd name="connsiteX27" fmla="*/ 56524 w 71962"/>
                <a:gd name="connsiteY27" fmla="*/ 89199 h 119789"/>
                <a:gd name="connsiteX28" fmla="*/ 57546 w 71962"/>
                <a:gd name="connsiteY28" fmla="*/ 77836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1962" h="119789">
                  <a:moveTo>
                    <a:pt x="71960" y="78177"/>
                  </a:moveTo>
                  <a:cubicBezTo>
                    <a:pt x="71665" y="83596"/>
                    <a:pt x="70791" y="88966"/>
                    <a:pt x="69350" y="94199"/>
                  </a:cubicBezTo>
                  <a:cubicBezTo>
                    <a:pt x="68067" y="98908"/>
                    <a:pt x="65990" y="103364"/>
                    <a:pt x="63221" y="107380"/>
                  </a:cubicBezTo>
                  <a:cubicBezTo>
                    <a:pt x="60485" y="111212"/>
                    <a:pt x="56864" y="114330"/>
                    <a:pt x="52665" y="116470"/>
                  </a:cubicBezTo>
                  <a:cubicBezTo>
                    <a:pt x="47762" y="118750"/>
                    <a:pt x="42405" y="119878"/>
                    <a:pt x="37002" y="119765"/>
                  </a:cubicBezTo>
                  <a:cubicBezTo>
                    <a:pt x="30294" y="120017"/>
                    <a:pt x="23654" y="118278"/>
                    <a:pt x="17934" y="114766"/>
                  </a:cubicBezTo>
                  <a:cubicBezTo>
                    <a:pt x="12940" y="111485"/>
                    <a:pt x="9002" y="106829"/>
                    <a:pt x="6584" y="101357"/>
                  </a:cubicBezTo>
                  <a:cubicBezTo>
                    <a:pt x="3905" y="95450"/>
                    <a:pt x="2146" y="89165"/>
                    <a:pt x="1363" y="82722"/>
                  </a:cubicBezTo>
                  <a:cubicBezTo>
                    <a:pt x="410" y="75185"/>
                    <a:pt x="-44" y="67594"/>
                    <a:pt x="1" y="59997"/>
                  </a:cubicBezTo>
                  <a:cubicBezTo>
                    <a:pt x="-10" y="52397"/>
                    <a:pt x="478" y="44805"/>
                    <a:pt x="1477" y="37271"/>
                  </a:cubicBezTo>
                  <a:cubicBezTo>
                    <a:pt x="2362" y="30801"/>
                    <a:pt x="4155" y="24488"/>
                    <a:pt x="6811" y="18522"/>
                  </a:cubicBezTo>
                  <a:cubicBezTo>
                    <a:pt x="9308" y="13107"/>
                    <a:pt x="13235" y="8473"/>
                    <a:pt x="18161" y="5114"/>
                  </a:cubicBezTo>
                  <a:cubicBezTo>
                    <a:pt x="23768" y="1630"/>
                    <a:pt x="30294" y="-110"/>
                    <a:pt x="36889" y="115"/>
                  </a:cubicBezTo>
                  <a:cubicBezTo>
                    <a:pt x="46241" y="-676"/>
                    <a:pt x="55480" y="2641"/>
                    <a:pt x="62199" y="9205"/>
                  </a:cubicBezTo>
                  <a:cubicBezTo>
                    <a:pt x="68158" y="16795"/>
                    <a:pt x="71211" y="26263"/>
                    <a:pt x="70825" y="35908"/>
                  </a:cubicBezTo>
                  <a:lnTo>
                    <a:pt x="56411" y="35908"/>
                  </a:lnTo>
                  <a:cubicBezTo>
                    <a:pt x="56479" y="29723"/>
                    <a:pt x="54878" y="23635"/>
                    <a:pt x="51757" y="18295"/>
                  </a:cubicBezTo>
                  <a:cubicBezTo>
                    <a:pt x="48431" y="13667"/>
                    <a:pt x="42893" y="11157"/>
                    <a:pt x="37229" y="11705"/>
                  </a:cubicBezTo>
                  <a:cubicBezTo>
                    <a:pt x="33143" y="11613"/>
                    <a:pt x="29148" y="12893"/>
                    <a:pt x="25879" y="15341"/>
                  </a:cubicBezTo>
                  <a:cubicBezTo>
                    <a:pt x="22758" y="17983"/>
                    <a:pt x="20442" y="21447"/>
                    <a:pt x="19183" y="25340"/>
                  </a:cubicBezTo>
                  <a:cubicBezTo>
                    <a:pt x="17503" y="30142"/>
                    <a:pt x="16470" y="35149"/>
                    <a:pt x="16118" y="40225"/>
                  </a:cubicBezTo>
                  <a:cubicBezTo>
                    <a:pt x="16118" y="45793"/>
                    <a:pt x="15324" y="52384"/>
                    <a:pt x="15324" y="59883"/>
                  </a:cubicBezTo>
                  <a:cubicBezTo>
                    <a:pt x="15324" y="67383"/>
                    <a:pt x="15324" y="73973"/>
                    <a:pt x="16118" y="79541"/>
                  </a:cubicBezTo>
                  <a:cubicBezTo>
                    <a:pt x="16470" y="84581"/>
                    <a:pt x="17491" y="89550"/>
                    <a:pt x="19183" y="94312"/>
                  </a:cubicBezTo>
                  <a:cubicBezTo>
                    <a:pt x="20454" y="98229"/>
                    <a:pt x="22769" y="101724"/>
                    <a:pt x="25879" y="104425"/>
                  </a:cubicBezTo>
                  <a:cubicBezTo>
                    <a:pt x="32326" y="108872"/>
                    <a:pt x="40725" y="109268"/>
                    <a:pt x="47558" y="105448"/>
                  </a:cubicBezTo>
                  <a:cubicBezTo>
                    <a:pt x="50213" y="103817"/>
                    <a:pt x="52347" y="101448"/>
                    <a:pt x="53686" y="98630"/>
                  </a:cubicBezTo>
                  <a:cubicBezTo>
                    <a:pt x="55014" y="95617"/>
                    <a:pt x="55968" y="92449"/>
                    <a:pt x="56524" y="89199"/>
                  </a:cubicBezTo>
                  <a:cubicBezTo>
                    <a:pt x="57114" y="85438"/>
                    <a:pt x="57455" y="81642"/>
                    <a:pt x="57546" y="7783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7682D1AE-E5E7-734B-BB0C-6423B73243EB}"/>
                </a:ext>
              </a:extLst>
            </p:cNvPr>
            <p:cNvSpPr/>
            <p:nvPr/>
          </p:nvSpPr>
          <p:spPr>
            <a:xfrm>
              <a:off x="2734194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554 w 73787"/>
                <a:gd name="connsiteY17" fmla="*/ 40117 h 119663"/>
                <a:gd name="connsiteX18" fmla="*/ 14759 w 73787"/>
                <a:gd name="connsiteY18" fmla="*/ 59775 h 119663"/>
                <a:gd name="connsiteX19" fmla="*/ 15554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5 h 119663"/>
                <a:gd name="connsiteX27" fmla="*/ 57889 w 73787"/>
                <a:gd name="connsiteY27" fmla="*/ 40117 h 119663"/>
                <a:gd name="connsiteX28" fmla="*/ 54825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495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16" y="30053"/>
                    <a:pt x="15917" y="35053"/>
                    <a:pt x="15554" y="40117"/>
                  </a:cubicBezTo>
                  <a:cubicBezTo>
                    <a:pt x="14986" y="45685"/>
                    <a:pt x="14759" y="52275"/>
                    <a:pt x="14759" y="59775"/>
                  </a:cubicBezTo>
                  <a:cubicBezTo>
                    <a:pt x="14759" y="67274"/>
                    <a:pt x="14759" y="73865"/>
                    <a:pt x="15554" y="79432"/>
                  </a:cubicBezTo>
                  <a:cubicBezTo>
                    <a:pt x="15917" y="84460"/>
                    <a:pt x="16916" y="89421"/>
                    <a:pt x="18505" y="94204"/>
                  </a:cubicBezTo>
                  <a:cubicBezTo>
                    <a:pt x="19844" y="98119"/>
                    <a:pt x="22193" y="101608"/>
                    <a:pt x="25315" y="104317"/>
                  </a:cubicBezTo>
                  <a:cubicBezTo>
                    <a:pt x="28572" y="106780"/>
                    <a:pt x="32579" y="108062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159" y="101630"/>
                    <a:pt x="53519" y="98133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5"/>
                    <a:pt x="58684" y="67274"/>
                    <a:pt x="58684" y="59775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55"/>
                    <a:pt x="56402" y="30062"/>
                    <a:pt x="54825" y="25232"/>
                  </a:cubicBezTo>
                  <a:cubicBezTo>
                    <a:pt x="53497" y="21344"/>
                    <a:pt x="51147" y="17888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56" y="11552"/>
                    <a:pt x="28549" y="12915"/>
                    <a:pt x="25315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03F1D7C-FB31-6E42-82D4-395A158329A6}"/>
                </a:ext>
              </a:extLst>
            </p:cNvPr>
            <p:cNvSpPr/>
            <p:nvPr/>
          </p:nvSpPr>
          <p:spPr>
            <a:xfrm>
              <a:off x="2832605" y="1121172"/>
              <a:ext cx="94205" cy="114991"/>
            </a:xfrm>
            <a:custGeom>
              <a:avLst/>
              <a:gdLst>
                <a:gd name="connsiteX0" fmla="*/ -2 w 94205"/>
                <a:gd name="connsiteY0" fmla="*/ 0 h 114991"/>
                <a:gd name="connsiteX1" fmla="*/ 23833 w 94205"/>
                <a:gd name="connsiteY1" fmla="*/ 0 h 114991"/>
                <a:gd name="connsiteX2" fmla="*/ 46533 w 94205"/>
                <a:gd name="connsiteY2" fmla="*/ 90902 h 114991"/>
                <a:gd name="connsiteX3" fmla="*/ 46533 w 94205"/>
                <a:gd name="connsiteY3" fmla="*/ 90902 h 114991"/>
                <a:gd name="connsiteX4" fmla="*/ 69233 w 94205"/>
                <a:gd name="connsiteY4" fmla="*/ 0 h 114991"/>
                <a:gd name="connsiteX5" fmla="*/ 94203 w 94205"/>
                <a:gd name="connsiteY5" fmla="*/ 0 h 114991"/>
                <a:gd name="connsiteX6" fmla="*/ 94203 w 94205"/>
                <a:gd name="connsiteY6" fmla="*/ 114992 h 114991"/>
                <a:gd name="connsiteX7" fmla="*/ 80015 w 94205"/>
                <a:gd name="connsiteY7" fmla="*/ 114992 h 114991"/>
                <a:gd name="connsiteX8" fmla="*/ 80015 w 94205"/>
                <a:gd name="connsiteY8" fmla="*/ 14431 h 114991"/>
                <a:gd name="connsiteX9" fmla="*/ 80015 w 94205"/>
                <a:gd name="connsiteY9" fmla="*/ 14431 h 114991"/>
                <a:gd name="connsiteX10" fmla="*/ 54591 w 94205"/>
                <a:gd name="connsiteY10" fmla="*/ 114992 h 114991"/>
                <a:gd name="connsiteX11" fmla="*/ 40404 w 94205"/>
                <a:gd name="connsiteY11" fmla="*/ 114992 h 114991"/>
                <a:gd name="connsiteX12" fmla="*/ 14753 w 94205"/>
                <a:gd name="connsiteY12" fmla="*/ 14431 h 114991"/>
                <a:gd name="connsiteX13" fmla="*/ 14753 w 94205"/>
                <a:gd name="connsiteY13" fmla="*/ 14431 h 114991"/>
                <a:gd name="connsiteX14" fmla="*/ 14753 w 94205"/>
                <a:gd name="connsiteY14" fmla="*/ 114992 h 114991"/>
                <a:gd name="connsiteX15" fmla="*/ -2 w 94205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4205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4203" y="0"/>
                  </a:lnTo>
                  <a:lnTo>
                    <a:pt x="94203" y="114992"/>
                  </a:lnTo>
                  <a:lnTo>
                    <a:pt x="80015" y="114992"/>
                  </a:lnTo>
                  <a:lnTo>
                    <a:pt x="80015" y="14431"/>
                  </a:lnTo>
                  <a:lnTo>
                    <a:pt x="80015" y="14431"/>
                  </a:lnTo>
                  <a:lnTo>
                    <a:pt x="54591" y="114992"/>
                  </a:lnTo>
                  <a:lnTo>
                    <a:pt x="40404" y="114992"/>
                  </a:lnTo>
                  <a:lnTo>
                    <a:pt x="14753" y="14431"/>
                  </a:lnTo>
                  <a:lnTo>
                    <a:pt x="14753" y="14431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6D71B19-CBFC-F747-877A-DF16C3C078D1}"/>
                </a:ext>
              </a:extLst>
            </p:cNvPr>
            <p:cNvSpPr/>
            <p:nvPr/>
          </p:nvSpPr>
          <p:spPr>
            <a:xfrm>
              <a:off x="2952801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9F1D8F0F-1985-CD4E-B621-5820E7687161}"/>
                </a:ext>
              </a:extLst>
            </p:cNvPr>
            <p:cNvSpPr/>
            <p:nvPr/>
          </p:nvSpPr>
          <p:spPr>
            <a:xfrm>
              <a:off x="2988432" y="1118459"/>
              <a:ext cx="70499" cy="119834"/>
            </a:xfrm>
            <a:custGeom>
              <a:avLst/>
              <a:gdLst>
                <a:gd name="connsiteX0" fmla="*/ 53124 w 70499"/>
                <a:gd name="connsiteY0" fmla="*/ 32484 h 119834"/>
                <a:gd name="connsiteX1" fmla="*/ 48925 w 70499"/>
                <a:gd name="connsiteY1" fmla="*/ 17371 h 119834"/>
                <a:gd name="connsiteX2" fmla="*/ 35191 w 70499"/>
                <a:gd name="connsiteY2" fmla="*/ 12031 h 119834"/>
                <a:gd name="connsiteX3" fmla="*/ 21231 w 70499"/>
                <a:gd name="connsiteY3" fmla="*/ 16576 h 119834"/>
                <a:gd name="connsiteX4" fmla="*/ 16237 w 70499"/>
                <a:gd name="connsiteY4" fmla="*/ 30325 h 119834"/>
                <a:gd name="connsiteX5" fmla="*/ 18166 w 70499"/>
                <a:gd name="connsiteY5" fmla="*/ 39642 h 119834"/>
                <a:gd name="connsiteX6" fmla="*/ 23387 w 70499"/>
                <a:gd name="connsiteY6" fmla="*/ 45892 h 119834"/>
                <a:gd name="connsiteX7" fmla="*/ 30651 w 70499"/>
                <a:gd name="connsiteY7" fmla="*/ 49869 h 119834"/>
                <a:gd name="connsiteX8" fmla="*/ 40639 w 70499"/>
                <a:gd name="connsiteY8" fmla="*/ 53391 h 119834"/>
                <a:gd name="connsiteX9" fmla="*/ 52557 w 70499"/>
                <a:gd name="connsiteY9" fmla="*/ 57709 h 119834"/>
                <a:gd name="connsiteX10" fmla="*/ 61410 w 70499"/>
                <a:gd name="connsiteY10" fmla="*/ 63050 h 119834"/>
                <a:gd name="connsiteX11" fmla="*/ 67993 w 70499"/>
                <a:gd name="connsiteY11" fmla="*/ 71913 h 119834"/>
                <a:gd name="connsiteX12" fmla="*/ 70490 w 70499"/>
                <a:gd name="connsiteY12" fmla="*/ 85435 h 119834"/>
                <a:gd name="connsiteX13" fmla="*/ 67312 w 70499"/>
                <a:gd name="connsiteY13" fmla="*/ 101683 h 119834"/>
                <a:gd name="connsiteX14" fmla="*/ 59026 w 70499"/>
                <a:gd name="connsiteY14" fmla="*/ 112251 h 119834"/>
                <a:gd name="connsiteX15" fmla="*/ 47676 w 70499"/>
                <a:gd name="connsiteY15" fmla="*/ 117932 h 119834"/>
                <a:gd name="connsiteX16" fmla="*/ 34851 w 70499"/>
                <a:gd name="connsiteY16" fmla="*/ 119637 h 119834"/>
                <a:gd name="connsiteX17" fmla="*/ 7838 w 70499"/>
                <a:gd name="connsiteY17" fmla="*/ 110092 h 119834"/>
                <a:gd name="connsiteX18" fmla="*/ 120 w 70499"/>
                <a:gd name="connsiteY18" fmla="*/ 81230 h 119834"/>
                <a:gd name="connsiteX19" fmla="*/ 14194 w 70499"/>
                <a:gd name="connsiteY19" fmla="*/ 81230 h 119834"/>
                <a:gd name="connsiteX20" fmla="*/ 14761 w 70499"/>
                <a:gd name="connsiteY20" fmla="*/ 91684 h 119834"/>
                <a:gd name="connsiteX21" fmla="*/ 17485 w 70499"/>
                <a:gd name="connsiteY21" fmla="*/ 99752 h 119834"/>
                <a:gd name="connsiteX22" fmla="*/ 23955 w 70499"/>
                <a:gd name="connsiteY22" fmla="*/ 105774 h 119834"/>
                <a:gd name="connsiteX23" fmla="*/ 35872 w 70499"/>
                <a:gd name="connsiteY23" fmla="*/ 108047 h 119834"/>
                <a:gd name="connsiteX24" fmla="*/ 50060 w 70499"/>
                <a:gd name="connsiteY24" fmla="*/ 102365 h 119834"/>
                <a:gd name="connsiteX25" fmla="*/ 55735 w 70499"/>
                <a:gd name="connsiteY25" fmla="*/ 87707 h 119834"/>
                <a:gd name="connsiteX26" fmla="*/ 53805 w 70499"/>
                <a:gd name="connsiteY26" fmla="*/ 78390 h 119834"/>
                <a:gd name="connsiteX27" fmla="*/ 48584 w 70499"/>
                <a:gd name="connsiteY27" fmla="*/ 72026 h 119834"/>
                <a:gd name="connsiteX28" fmla="*/ 41320 w 70499"/>
                <a:gd name="connsiteY28" fmla="*/ 67936 h 119834"/>
                <a:gd name="connsiteX29" fmla="*/ 31332 w 70499"/>
                <a:gd name="connsiteY29" fmla="*/ 64186 h 119834"/>
                <a:gd name="connsiteX30" fmla="*/ 19415 w 70499"/>
                <a:gd name="connsiteY30" fmla="*/ 59755 h 119834"/>
                <a:gd name="connsiteX31" fmla="*/ 10675 w 70499"/>
                <a:gd name="connsiteY31" fmla="*/ 54300 h 119834"/>
                <a:gd name="connsiteX32" fmla="*/ 4092 w 70499"/>
                <a:gd name="connsiteY32" fmla="*/ 45324 h 119834"/>
                <a:gd name="connsiteX33" fmla="*/ 1595 w 70499"/>
                <a:gd name="connsiteY33" fmla="*/ 31802 h 119834"/>
                <a:gd name="connsiteX34" fmla="*/ 2844 w 70499"/>
                <a:gd name="connsiteY34" fmla="*/ 21803 h 119834"/>
                <a:gd name="connsiteX35" fmla="*/ 7724 w 70499"/>
                <a:gd name="connsiteY35" fmla="*/ 11576 h 119834"/>
                <a:gd name="connsiteX36" fmla="*/ 18166 w 70499"/>
                <a:gd name="connsiteY36" fmla="*/ 3281 h 119834"/>
                <a:gd name="connsiteX37" fmla="*/ 35191 w 70499"/>
                <a:gd name="connsiteY37" fmla="*/ 100 h 119834"/>
                <a:gd name="connsiteX38" fmla="*/ 59253 w 70499"/>
                <a:gd name="connsiteY38" fmla="*/ 8167 h 119834"/>
                <a:gd name="connsiteX39" fmla="*/ 67312 w 70499"/>
                <a:gd name="connsiteY39" fmla="*/ 32143 h 11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499" h="119834">
                  <a:moveTo>
                    <a:pt x="53124" y="32484"/>
                  </a:moveTo>
                  <a:cubicBezTo>
                    <a:pt x="53408" y="27123"/>
                    <a:pt x="51932" y="21817"/>
                    <a:pt x="48925" y="17371"/>
                  </a:cubicBezTo>
                  <a:cubicBezTo>
                    <a:pt x="45452" y="13509"/>
                    <a:pt x="40355" y="11527"/>
                    <a:pt x="35191" y="12031"/>
                  </a:cubicBezTo>
                  <a:cubicBezTo>
                    <a:pt x="30118" y="11594"/>
                    <a:pt x="25078" y="13233"/>
                    <a:pt x="21231" y="16576"/>
                  </a:cubicBezTo>
                  <a:cubicBezTo>
                    <a:pt x="17735" y="20271"/>
                    <a:pt x="15930" y="25248"/>
                    <a:pt x="16237" y="30325"/>
                  </a:cubicBezTo>
                  <a:cubicBezTo>
                    <a:pt x="16146" y="33539"/>
                    <a:pt x="16804" y="36730"/>
                    <a:pt x="18166" y="39642"/>
                  </a:cubicBezTo>
                  <a:cubicBezTo>
                    <a:pt x="19426" y="42088"/>
                    <a:pt x="21208" y="44222"/>
                    <a:pt x="23387" y="45892"/>
                  </a:cubicBezTo>
                  <a:cubicBezTo>
                    <a:pt x="25657" y="47484"/>
                    <a:pt x="28086" y="48818"/>
                    <a:pt x="30651" y="49869"/>
                  </a:cubicBezTo>
                  <a:cubicBezTo>
                    <a:pt x="33262" y="50892"/>
                    <a:pt x="36667" y="52141"/>
                    <a:pt x="40639" y="53391"/>
                  </a:cubicBezTo>
                  <a:cubicBezTo>
                    <a:pt x="44612" y="54641"/>
                    <a:pt x="49492" y="56459"/>
                    <a:pt x="52557" y="57709"/>
                  </a:cubicBezTo>
                  <a:cubicBezTo>
                    <a:pt x="55735" y="59073"/>
                    <a:pt x="58720" y="60870"/>
                    <a:pt x="61410" y="63050"/>
                  </a:cubicBezTo>
                  <a:cubicBezTo>
                    <a:pt x="64236" y="65478"/>
                    <a:pt x="66483" y="68506"/>
                    <a:pt x="67993" y="71913"/>
                  </a:cubicBezTo>
                  <a:cubicBezTo>
                    <a:pt x="69729" y="76203"/>
                    <a:pt x="70580" y="80804"/>
                    <a:pt x="70490" y="85435"/>
                  </a:cubicBezTo>
                  <a:cubicBezTo>
                    <a:pt x="70603" y="91016"/>
                    <a:pt x="69514" y="96556"/>
                    <a:pt x="67312" y="101683"/>
                  </a:cubicBezTo>
                  <a:cubicBezTo>
                    <a:pt x="65450" y="105830"/>
                    <a:pt x="62613" y="109458"/>
                    <a:pt x="59026" y="112251"/>
                  </a:cubicBezTo>
                  <a:cubicBezTo>
                    <a:pt x="55644" y="114864"/>
                    <a:pt x="51796" y="116794"/>
                    <a:pt x="47676" y="117932"/>
                  </a:cubicBezTo>
                  <a:cubicBezTo>
                    <a:pt x="43499" y="119071"/>
                    <a:pt x="39186" y="119643"/>
                    <a:pt x="34851" y="119637"/>
                  </a:cubicBezTo>
                  <a:cubicBezTo>
                    <a:pt x="24863" y="120733"/>
                    <a:pt x="14920" y="117221"/>
                    <a:pt x="7838" y="110092"/>
                  </a:cubicBezTo>
                  <a:cubicBezTo>
                    <a:pt x="2095" y="101617"/>
                    <a:pt x="-629" y="91447"/>
                    <a:pt x="120" y="81230"/>
                  </a:cubicBezTo>
                  <a:lnTo>
                    <a:pt x="14194" y="81230"/>
                  </a:lnTo>
                  <a:cubicBezTo>
                    <a:pt x="14182" y="84723"/>
                    <a:pt x="14364" y="88214"/>
                    <a:pt x="14761" y="91684"/>
                  </a:cubicBezTo>
                  <a:cubicBezTo>
                    <a:pt x="15170" y="94518"/>
                    <a:pt x="16089" y="97252"/>
                    <a:pt x="17485" y="99752"/>
                  </a:cubicBezTo>
                  <a:cubicBezTo>
                    <a:pt x="18961" y="102383"/>
                    <a:pt x="21231" y="104488"/>
                    <a:pt x="23955" y="105774"/>
                  </a:cubicBezTo>
                  <a:cubicBezTo>
                    <a:pt x="27700" y="107434"/>
                    <a:pt x="31775" y="108211"/>
                    <a:pt x="35872" y="108047"/>
                  </a:cubicBezTo>
                  <a:cubicBezTo>
                    <a:pt x="41173" y="108161"/>
                    <a:pt x="46303" y="106110"/>
                    <a:pt x="50060" y="102365"/>
                  </a:cubicBezTo>
                  <a:cubicBezTo>
                    <a:pt x="53885" y="98467"/>
                    <a:pt x="55939" y="93166"/>
                    <a:pt x="55735" y="87707"/>
                  </a:cubicBezTo>
                  <a:cubicBezTo>
                    <a:pt x="55860" y="84490"/>
                    <a:pt x="55201" y="81292"/>
                    <a:pt x="53805" y="78390"/>
                  </a:cubicBezTo>
                  <a:cubicBezTo>
                    <a:pt x="52557" y="75907"/>
                    <a:pt x="50775" y="73734"/>
                    <a:pt x="48584" y="72026"/>
                  </a:cubicBezTo>
                  <a:cubicBezTo>
                    <a:pt x="46371" y="70314"/>
                    <a:pt x="43931" y="68935"/>
                    <a:pt x="41320" y="67936"/>
                  </a:cubicBezTo>
                  <a:cubicBezTo>
                    <a:pt x="38710" y="66799"/>
                    <a:pt x="35418" y="65550"/>
                    <a:pt x="31332" y="64186"/>
                  </a:cubicBezTo>
                  <a:cubicBezTo>
                    <a:pt x="27292" y="62909"/>
                    <a:pt x="23308" y="61430"/>
                    <a:pt x="19415" y="59755"/>
                  </a:cubicBezTo>
                  <a:cubicBezTo>
                    <a:pt x="16248" y="58375"/>
                    <a:pt x="13308" y="56538"/>
                    <a:pt x="10675" y="54300"/>
                  </a:cubicBezTo>
                  <a:cubicBezTo>
                    <a:pt x="7815" y="51858"/>
                    <a:pt x="5568" y="48785"/>
                    <a:pt x="4092" y="45324"/>
                  </a:cubicBezTo>
                  <a:cubicBezTo>
                    <a:pt x="2287" y="41052"/>
                    <a:pt x="1436" y="36437"/>
                    <a:pt x="1595" y="31802"/>
                  </a:cubicBezTo>
                  <a:cubicBezTo>
                    <a:pt x="1572" y="28429"/>
                    <a:pt x="1992" y="25067"/>
                    <a:pt x="2844" y="21803"/>
                  </a:cubicBezTo>
                  <a:cubicBezTo>
                    <a:pt x="3808" y="18116"/>
                    <a:pt x="5465" y="14646"/>
                    <a:pt x="7724" y="11576"/>
                  </a:cubicBezTo>
                  <a:cubicBezTo>
                    <a:pt x="10426" y="7946"/>
                    <a:pt x="14023" y="5086"/>
                    <a:pt x="18166" y="3281"/>
                  </a:cubicBezTo>
                  <a:cubicBezTo>
                    <a:pt x="23535" y="954"/>
                    <a:pt x="29346" y="-133"/>
                    <a:pt x="35191" y="100"/>
                  </a:cubicBezTo>
                  <a:cubicBezTo>
                    <a:pt x="43976" y="-591"/>
                    <a:pt x="52659" y="2321"/>
                    <a:pt x="59253" y="8167"/>
                  </a:cubicBezTo>
                  <a:cubicBezTo>
                    <a:pt x="65019" y="14768"/>
                    <a:pt x="67913" y="23396"/>
                    <a:pt x="67312" y="32143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01218749-0294-FC47-A7AB-82C6A1BB091F}"/>
                </a:ext>
              </a:extLst>
            </p:cNvPr>
            <p:cNvSpPr/>
            <p:nvPr/>
          </p:nvSpPr>
          <p:spPr>
            <a:xfrm>
              <a:off x="3080375" y="1121172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51E2611-AB46-0C49-B486-70858D9B77A7}"/>
                </a:ext>
              </a:extLst>
            </p:cNvPr>
            <p:cNvSpPr/>
            <p:nvPr/>
          </p:nvSpPr>
          <p:spPr>
            <a:xfrm>
              <a:off x="3118284" y="1091969"/>
              <a:ext cx="74345" cy="146359"/>
            </a:xfrm>
            <a:custGeom>
              <a:avLst/>
              <a:gdLst>
                <a:gd name="connsiteX0" fmla="*/ 56181 w 74345"/>
                <a:gd name="connsiteY0" fmla="*/ 31702 h 146359"/>
                <a:gd name="connsiteX1" fmla="*/ 67531 w 74345"/>
                <a:gd name="connsiteY1" fmla="*/ 44997 h 146359"/>
                <a:gd name="connsiteX2" fmla="*/ 72979 w 74345"/>
                <a:gd name="connsiteY2" fmla="*/ 63745 h 146359"/>
                <a:gd name="connsiteX3" fmla="*/ 74341 w 74345"/>
                <a:gd name="connsiteY3" fmla="*/ 86471 h 146359"/>
                <a:gd name="connsiteX4" fmla="*/ 72979 w 74345"/>
                <a:gd name="connsiteY4" fmla="*/ 109197 h 146359"/>
                <a:gd name="connsiteX5" fmla="*/ 67531 w 74345"/>
                <a:gd name="connsiteY5" fmla="*/ 127832 h 146359"/>
                <a:gd name="connsiteX6" fmla="*/ 56181 w 74345"/>
                <a:gd name="connsiteY6" fmla="*/ 141353 h 146359"/>
                <a:gd name="connsiteX7" fmla="*/ 18726 w 74345"/>
                <a:gd name="connsiteY7" fmla="*/ 141353 h 146359"/>
                <a:gd name="connsiteX8" fmla="*/ 7376 w 74345"/>
                <a:gd name="connsiteY8" fmla="*/ 127945 h 146359"/>
                <a:gd name="connsiteX9" fmla="*/ 1474 w 74345"/>
                <a:gd name="connsiteY9" fmla="*/ 109424 h 146359"/>
                <a:gd name="connsiteX10" fmla="*/ -2 w 74345"/>
                <a:gd name="connsiteY10" fmla="*/ 86698 h 146359"/>
                <a:gd name="connsiteX11" fmla="*/ 1474 w 74345"/>
                <a:gd name="connsiteY11" fmla="*/ 63972 h 146359"/>
                <a:gd name="connsiteX12" fmla="*/ 6922 w 74345"/>
                <a:gd name="connsiteY12" fmla="*/ 45224 h 146359"/>
                <a:gd name="connsiteX13" fmla="*/ 18272 w 74345"/>
                <a:gd name="connsiteY13" fmla="*/ 31816 h 146359"/>
                <a:gd name="connsiteX14" fmla="*/ 55727 w 74345"/>
                <a:gd name="connsiteY14" fmla="*/ 31816 h 146359"/>
                <a:gd name="connsiteX15" fmla="*/ 25876 w 74345"/>
                <a:gd name="connsiteY15" fmla="*/ 41929 h 146359"/>
                <a:gd name="connsiteX16" fmla="*/ 19180 w 74345"/>
                <a:gd name="connsiteY16" fmla="*/ 51928 h 146359"/>
                <a:gd name="connsiteX17" fmla="*/ 16115 w 74345"/>
                <a:gd name="connsiteY17" fmla="*/ 66813 h 146359"/>
                <a:gd name="connsiteX18" fmla="*/ 15321 w 74345"/>
                <a:gd name="connsiteY18" fmla="*/ 86471 h 146359"/>
                <a:gd name="connsiteX19" fmla="*/ 16115 w 74345"/>
                <a:gd name="connsiteY19" fmla="*/ 106129 h 146359"/>
                <a:gd name="connsiteX20" fmla="*/ 19180 w 74345"/>
                <a:gd name="connsiteY20" fmla="*/ 120900 h 146359"/>
                <a:gd name="connsiteX21" fmla="*/ 25876 w 74345"/>
                <a:gd name="connsiteY21" fmla="*/ 131013 h 146359"/>
                <a:gd name="connsiteX22" fmla="*/ 37226 w 74345"/>
                <a:gd name="connsiteY22" fmla="*/ 134649 h 146359"/>
                <a:gd name="connsiteX23" fmla="*/ 48576 w 74345"/>
                <a:gd name="connsiteY23" fmla="*/ 131013 h 146359"/>
                <a:gd name="connsiteX24" fmla="*/ 55386 w 74345"/>
                <a:gd name="connsiteY24" fmla="*/ 120900 h 146359"/>
                <a:gd name="connsiteX25" fmla="*/ 58451 w 74345"/>
                <a:gd name="connsiteY25" fmla="*/ 106129 h 146359"/>
                <a:gd name="connsiteX26" fmla="*/ 59245 w 74345"/>
                <a:gd name="connsiteY26" fmla="*/ 86471 h 146359"/>
                <a:gd name="connsiteX27" fmla="*/ 58451 w 74345"/>
                <a:gd name="connsiteY27" fmla="*/ 66813 h 146359"/>
                <a:gd name="connsiteX28" fmla="*/ 55386 w 74345"/>
                <a:gd name="connsiteY28" fmla="*/ 51928 h 146359"/>
                <a:gd name="connsiteX29" fmla="*/ 48576 w 74345"/>
                <a:gd name="connsiteY29" fmla="*/ 41929 h 146359"/>
                <a:gd name="connsiteX30" fmla="*/ 37226 w 74345"/>
                <a:gd name="connsiteY30" fmla="*/ 38292 h 146359"/>
                <a:gd name="connsiteX31" fmla="*/ 25876 w 74345"/>
                <a:gd name="connsiteY31" fmla="*/ 42156 h 146359"/>
                <a:gd name="connsiteX32" fmla="*/ 40745 w 74345"/>
                <a:gd name="connsiteY32" fmla="*/ 0 h 146359"/>
                <a:gd name="connsiteX33" fmla="*/ 56408 w 74345"/>
                <a:gd name="connsiteY33" fmla="*/ 0 h 146359"/>
                <a:gd name="connsiteX34" fmla="*/ 39156 w 74345"/>
                <a:gd name="connsiteY34" fmla="*/ 22725 h 146359"/>
                <a:gd name="connsiteX35" fmla="*/ 29395 w 74345"/>
                <a:gd name="connsiteY35" fmla="*/ 22725 h 146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4345" h="146359">
                  <a:moveTo>
                    <a:pt x="56181" y="31702"/>
                  </a:moveTo>
                  <a:cubicBezTo>
                    <a:pt x="61129" y="34985"/>
                    <a:pt x="65068" y="39591"/>
                    <a:pt x="67531" y="44997"/>
                  </a:cubicBezTo>
                  <a:cubicBezTo>
                    <a:pt x="70221" y="50957"/>
                    <a:pt x="72059" y="57269"/>
                    <a:pt x="72979" y="63745"/>
                  </a:cubicBezTo>
                  <a:cubicBezTo>
                    <a:pt x="73932" y="71282"/>
                    <a:pt x="74386" y="78874"/>
                    <a:pt x="74341" y="86471"/>
                  </a:cubicBezTo>
                  <a:cubicBezTo>
                    <a:pt x="74386" y="94068"/>
                    <a:pt x="73932" y="101660"/>
                    <a:pt x="72979" y="109197"/>
                  </a:cubicBezTo>
                  <a:cubicBezTo>
                    <a:pt x="72071" y="115639"/>
                    <a:pt x="70232" y="121916"/>
                    <a:pt x="67531" y="127832"/>
                  </a:cubicBezTo>
                  <a:cubicBezTo>
                    <a:pt x="65068" y="133302"/>
                    <a:pt x="61141" y="137982"/>
                    <a:pt x="56181" y="141353"/>
                  </a:cubicBezTo>
                  <a:cubicBezTo>
                    <a:pt x="44581" y="148028"/>
                    <a:pt x="30325" y="148028"/>
                    <a:pt x="18726" y="141353"/>
                  </a:cubicBezTo>
                  <a:cubicBezTo>
                    <a:pt x="13789" y="138008"/>
                    <a:pt x="9861" y="133370"/>
                    <a:pt x="7376" y="127945"/>
                  </a:cubicBezTo>
                  <a:cubicBezTo>
                    <a:pt x="4470" y="122111"/>
                    <a:pt x="2484" y="115864"/>
                    <a:pt x="1474" y="109424"/>
                  </a:cubicBezTo>
                  <a:cubicBezTo>
                    <a:pt x="486" y="101889"/>
                    <a:pt x="-13" y="94297"/>
                    <a:pt x="-2" y="86698"/>
                  </a:cubicBezTo>
                  <a:cubicBezTo>
                    <a:pt x="-13" y="79098"/>
                    <a:pt x="475" y="71506"/>
                    <a:pt x="1474" y="63972"/>
                  </a:cubicBezTo>
                  <a:cubicBezTo>
                    <a:pt x="2336" y="57485"/>
                    <a:pt x="4175" y="51165"/>
                    <a:pt x="6922" y="45224"/>
                  </a:cubicBezTo>
                  <a:cubicBezTo>
                    <a:pt x="9373" y="39779"/>
                    <a:pt x="13312" y="35134"/>
                    <a:pt x="18272" y="31816"/>
                  </a:cubicBezTo>
                  <a:cubicBezTo>
                    <a:pt x="29871" y="25141"/>
                    <a:pt x="44127" y="25141"/>
                    <a:pt x="55727" y="31816"/>
                  </a:cubicBezTo>
                  <a:close/>
                  <a:moveTo>
                    <a:pt x="25876" y="41929"/>
                  </a:moveTo>
                  <a:cubicBezTo>
                    <a:pt x="22755" y="44571"/>
                    <a:pt x="20440" y="48035"/>
                    <a:pt x="19180" y="51928"/>
                  </a:cubicBezTo>
                  <a:cubicBezTo>
                    <a:pt x="17500" y="56730"/>
                    <a:pt x="16467" y="61736"/>
                    <a:pt x="16115" y="66813"/>
                  </a:cubicBezTo>
                  <a:cubicBezTo>
                    <a:pt x="16115" y="72381"/>
                    <a:pt x="15321" y="78971"/>
                    <a:pt x="15321" y="86471"/>
                  </a:cubicBezTo>
                  <a:cubicBezTo>
                    <a:pt x="15321" y="93970"/>
                    <a:pt x="15321" y="100561"/>
                    <a:pt x="16115" y="106129"/>
                  </a:cubicBezTo>
                  <a:cubicBezTo>
                    <a:pt x="16467" y="111169"/>
                    <a:pt x="17488" y="116138"/>
                    <a:pt x="19180" y="120900"/>
                  </a:cubicBezTo>
                  <a:cubicBezTo>
                    <a:pt x="20451" y="124817"/>
                    <a:pt x="22766" y="128312"/>
                    <a:pt x="25876" y="131013"/>
                  </a:cubicBezTo>
                  <a:cubicBezTo>
                    <a:pt x="29145" y="133461"/>
                    <a:pt x="33140" y="134741"/>
                    <a:pt x="37226" y="134649"/>
                  </a:cubicBezTo>
                  <a:cubicBezTo>
                    <a:pt x="41312" y="134767"/>
                    <a:pt x="45319" y="133485"/>
                    <a:pt x="48576" y="131013"/>
                  </a:cubicBezTo>
                  <a:cubicBezTo>
                    <a:pt x="51766" y="128368"/>
                    <a:pt x="54138" y="124857"/>
                    <a:pt x="55386" y="120900"/>
                  </a:cubicBezTo>
                  <a:cubicBezTo>
                    <a:pt x="56964" y="116109"/>
                    <a:pt x="57997" y="111153"/>
                    <a:pt x="58451" y="106129"/>
                  </a:cubicBezTo>
                  <a:cubicBezTo>
                    <a:pt x="59018" y="100561"/>
                    <a:pt x="59245" y="93970"/>
                    <a:pt x="59245" y="86471"/>
                  </a:cubicBezTo>
                  <a:cubicBezTo>
                    <a:pt x="59245" y="78971"/>
                    <a:pt x="59245" y="72381"/>
                    <a:pt x="58451" y="66813"/>
                  </a:cubicBezTo>
                  <a:cubicBezTo>
                    <a:pt x="57997" y="61752"/>
                    <a:pt x="56964" y="56758"/>
                    <a:pt x="55386" y="51928"/>
                  </a:cubicBezTo>
                  <a:cubicBezTo>
                    <a:pt x="54138" y="48004"/>
                    <a:pt x="51766" y="44530"/>
                    <a:pt x="48576" y="41929"/>
                  </a:cubicBezTo>
                  <a:cubicBezTo>
                    <a:pt x="45319" y="39457"/>
                    <a:pt x="41312" y="38174"/>
                    <a:pt x="37226" y="38292"/>
                  </a:cubicBezTo>
                  <a:cubicBezTo>
                    <a:pt x="33117" y="38266"/>
                    <a:pt x="29122" y="39627"/>
                    <a:pt x="25876" y="42156"/>
                  </a:cubicBezTo>
                  <a:close/>
                  <a:moveTo>
                    <a:pt x="40745" y="0"/>
                  </a:moveTo>
                  <a:lnTo>
                    <a:pt x="56408" y="0"/>
                  </a:lnTo>
                  <a:lnTo>
                    <a:pt x="39156" y="22725"/>
                  </a:lnTo>
                  <a:lnTo>
                    <a:pt x="29395" y="2272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B5021487-9B3F-884F-B962-3B53212F680F}"/>
                </a:ext>
              </a:extLst>
            </p:cNvPr>
            <p:cNvSpPr/>
            <p:nvPr/>
          </p:nvSpPr>
          <p:spPr>
            <a:xfrm>
              <a:off x="3216916" y="1121172"/>
              <a:ext cx="70483" cy="114991"/>
            </a:xfrm>
            <a:custGeom>
              <a:avLst/>
              <a:gdLst>
                <a:gd name="connsiteX0" fmla="*/ 112 w 70483"/>
                <a:gd name="connsiteY0" fmla="*/ 0 h 114991"/>
                <a:gd name="connsiteX1" fmla="*/ 18385 w 70483"/>
                <a:gd name="connsiteY1" fmla="*/ 0 h 114991"/>
                <a:gd name="connsiteX2" fmla="*/ 56407 w 70483"/>
                <a:gd name="connsiteY2" fmla="*/ 96016 h 114991"/>
                <a:gd name="connsiteX3" fmla="*/ 56407 w 70483"/>
                <a:gd name="connsiteY3" fmla="*/ 96016 h 114991"/>
                <a:gd name="connsiteX4" fmla="*/ 56407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-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112" y="0"/>
                  </a:moveTo>
                  <a:lnTo>
                    <a:pt x="18385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7681DBCA-24C1-CD4B-8BB2-E95CE129920E}"/>
                </a:ext>
              </a:extLst>
            </p:cNvPr>
            <p:cNvSpPr/>
            <p:nvPr/>
          </p:nvSpPr>
          <p:spPr>
            <a:xfrm>
              <a:off x="3359472" y="1121172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271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11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271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11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9C179FCB-D426-E149-BC89-2AA3601D3108}"/>
                </a:ext>
              </a:extLst>
            </p:cNvPr>
            <p:cNvSpPr/>
            <p:nvPr/>
          </p:nvSpPr>
          <p:spPr>
            <a:xfrm>
              <a:off x="3445392" y="1121172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208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266 w 82968"/>
                <a:gd name="connsiteY4" fmla="*/ 83403 h 114991"/>
                <a:gd name="connsiteX5" fmla="*/ 23606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560 w 82968"/>
                <a:gd name="connsiteY10" fmla="*/ 16249 h 114991"/>
                <a:gd name="connsiteX11" fmla="*/ 42560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208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266" y="83403"/>
                  </a:lnTo>
                  <a:lnTo>
                    <a:pt x="23606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560" y="16249"/>
                  </a:lnTo>
                  <a:lnTo>
                    <a:pt x="42560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2F5F2D1-742B-EF45-92F4-84537FF2AB11}"/>
                </a:ext>
              </a:extLst>
            </p:cNvPr>
            <p:cNvSpPr/>
            <p:nvPr/>
          </p:nvSpPr>
          <p:spPr>
            <a:xfrm>
              <a:off x="3542090" y="1118675"/>
              <a:ext cx="71848" cy="119789"/>
            </a:xfrm>
            <a:custGeom>
              <a:avLst/>
              <a:gdLst>
                <a:gd name="connsiteX0" fmla="*/ 71846 w 71848"/>
                <a:gd name="connsiteY0" fmla="*/ 78060 h 119789"/>
                <a:gd name="connsiteX1" fmla="*/ 69350 w 71848"/>
                <a:gd name="connsiteY1" fmla="*/ 94081 h 119789"/>
                <a:gd name="connsiteX2" fmla="*/ 63220 w 71848"/>
                <a:gd name="connsiteY2" fmla="*/ 107376 h 119789"/>
                <a:gd name="connsiteX3" fmla="*/ 52551 w 71848"/>
                <a:gd name="connsiteY3" fmla="*/ 116466 h 119789"/>
                <a:gd name="connsiteX4" fmla="*/ 37002 w 71848"/>
                <a:gd name="connsiteY4" fmla="*/ 119761 h 119789"/>
                <a:gd name="connsiteX5" fmla="*/ 17820 w 71848"/>
                <a:gd name="connsiteY5" fmla="*/ 114762 h 119789"/>
                <a:gd name="connsiteX6" fmla="*/ 6470 w 71848"/>
                <a:gd name="connsiteY6" fmla="*/ 101353 h 119789"/>
                <a:gd name="connsiteX7" fmla="*/ 1363 w 71848"/>
                <a:gd name="connsiteY7" fmla="*/ 82718 h 119789"/>
                <a:gd name="connsiteX8" fmla="*/ 1 w 71848"/>
                <a:gd name="connsiteY8" fmla="*/ 59993 h 119789"/>
                <a:gd name="connsiteX9" fmla="*/ 1363 w 71848"/>
                <a:gd name="connsiteY9" fmla="*/ 37267 h 119789"/>
                <a:gd name="connsiteX10" fmla="*/ 6811 w 71848"/>
                <a:gd name="connsiteY10" fmla="*/ 18519 h 119789"/>
                <a:gd name="connsiteX11" fmla="*/ 18161 w 71848"/>
                <a:gd name="connsiteY11" fmla="*/ 5110 h 119789"/>
                <a:gd name="connsiteX12" fmla="*/ 36889 w 71848"/>
                <a:gd name="connsiteY12" fmla="*/ 111 h 119789"/>
                <a:gd name="connsiteX13" fmla="*/ 62199 w 71848"/>
                <a:gd name="connsiteY13" fmla="*/ 9201 h 119789"/>
                <a:gd name="connsiteX14" fmla="*/ 70825 w 71848"/>
                <a:gd name="connsiteY14" fmla="*/ 35904 h 119789"/>
                <a:gd name="connsiteX15" fmla="*/ 55956 w 71848"/>
                <a:gd name="connsiteY15" fmla="*/ 35904 h 119789"/>
                <a:gd name="connsiteX16" fmla="*/ 51303 w 71848"/>
                <a:gd name="connsiteY16" fmla="*/ 18291 h 119789"/>
                <a:gd name="connsiteX17" fmla="*/ 36889 w 71848"/>
                <a:gd name="connsiteY17" fmla="*/ 11701 h 119789"/>
                <a:gd name="connsiteX18" fmla="*/ 25539 w 71848"/>
                <a:gd name="connsiteY18" fmla="*/ 15337 h 119789"/>
                <a:gd name="connsiteX19" fmla="*/ 18728 w 71848"/>
                <a:gd name="connsiteY19" fmla="*/ 25336 h 119789"/>
                <a:gd name="connsiteX20" fmla="*/ 15664 w 71848"/>
                <a:gd name="connsiteY20" fmla="*/ 40221 h 119789"/>
                <a:gd name="connsiteX21" fmla="*/ 14870 w 71848"/>
                <a:gd name="connsiteY21" fmla="*/ 59879 h 119789"/>
                <a:gd name="connsiteX22" fmla="*/ 15664 w 71848"/>
                <a:gd name="connsiteY22" fmla="*/ 79537 h 119789"/>
                <a:gd name="connsiteX23" fmla="*/ 18728 w 71848"/>
                <a:gd name="connsiteY23" fmla="*/ 94309 h 119789"/>
                <a:gd name="connsiteX24" fmla="*/ 25539 w 71848"/>
                <a:gd name="connsiteY24" fmla="*/ 104421 h 119789"/>
                <a:gd name="connsiteX25" fmla="*/ 36889 w 71848"/>
                <a:gd name="connsiteY25" fmla="*/ 108058 h 119789"/>
                <a:gd name="connsiteX26" fmla="*/ 46990 w 71848"/>
                <a:gd name="connsiteY26" fmla="*/ 105444 h 119789"/>
                <a:gd name="connsiteX27" fmla="*/ 53006 w 71848"/>
                <a:gd name="connsiteY27" fmla="*/ 98626 h 119789"/>
                <a:gd name="connsiteX28" fmla="*/ 55956 w 71848"/>
                <a:gd name="connsiteY28" fmla="*/ 89195 h 119789"/>
                <a:gd name="connsiteX29" fmla="*/ 56978 w 71848"/>
                <a:gd name="connsiteY29" fmla="*/ 77832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848" h="119789">
                  <a:moveTo>
                    <a:pt x="71846" y="78060"/>
                  </a:moveTo>
                  <a:cubicBezTo>
                    <a:pt x="71585" y="83474"/>
                    <a:pt x="70745" y="88844"/>
                    <a:pt x="69350" y="94081"/>
                  </a:cubicBezTo>
                  <a:cubicBezTo>
                    <a:pt x="67976" y="98795"/>
                    <a:pt x="65910" y="103275"/>
                    <a:pt x="63220" y="107376"/>
                  </a:cubicBezTo>
                  <a:cubicBezTo>
                    <a:pt x="60440" y="111213"/>
                    <a:pt x="56785" y="114330"/>
                    <a:pt x="52551" y="116466"/>
                  </a:cubicBezTo>
                  <a:cubicBezTo>
                    <a:pt x="47694" y="118749"/>
                    <a:pt x="42370" y="119877"/>
                    <a:pt x="37002" y="119761"/>
                  </a:cubicBezTo>
                  <a:cubicBezTo>
                    <a:pt x="30260" y="120036"/>
                    <a:pt x="23575" y="118295"/>
                    <a:pt x="17820" y="114762"/>
                  </a:cubicBezTo>
                  <a:cubicBezTo>
                    <a:pt x="12849" y="111448"/>
                    <a:pt x="8922" y="106801"/>
                    <a:pt x="6470" y="101353"/>
                  </a:cubicBezTo>
                  <a:cubicBezTo>
                    <a:pt x="3883" y="95421"/>
                    <a:pt x="2157" y="89144"/>
                    <a:pt x="1363" y="82718"/>
                  </a:cubicBezTo>
                  <a:cubicBezTo>
                    <a:pt x="410" y="75181"/>
                    <a:pt x="-45" y="67590"/>
                    <a:pt x="1" y="59993"/>
                  </a:cubicBezTo>
                  <a:cubicBezTo>
                    <a:pt x="-45" y="52396"/>
                    <a:pt x="410" y="44804"/>
                    <a:pt x="1363" y="37267"/>
                  </a:cubicBezTo>
                  <a:cubicBezTo>
                    <a:pt x="2282" y="30791"/>
                    <a:pt x="4121" y="24479"/>
                    <a:pt x="6811" y="18519"/>
                  </a:cubicBezTo>
                  <a:cubicBezTo>
                    <a:pt x="9274" y="13081"/>
                    <a:pt x="13212" y="8438"/>
                    <a:pt x="18161" y="5110"/>
                  </a:cubicBezTo>
                  <a:cubicBezTo>
                    <a:pt x="23768" y="1613"/>
                    <a:pt x="30283" y="-128"/>
                    <a:pt x="36889" y="111"/>
                  </a:cubicBezTo>
                  <a:cubicBezTo>
                    <a:pt x="46241" y="-665"/>
                    <a:pt x="55468" y="2651"/>
                    <a:pt x="62199" y="9201"/>
                  </a:cubicBezTo>
                  <a:cubicBezTo>
                    <a:pt x="68112" y="16814"/>
                    <a:pt x="71165" y="26266"/>
                    <a:pt x="70825" y="35904"/>
                  </a:cubicBezTo>
                  <a:lnTo>
                    <a:pt x="55956" y="35904"/>
                  </a:lnTo>
                  <a:cubicBezTo>
                    <a:pt x="56093" y="29712"/>
                    <a:pt x="54481" y="23608"/>
                    <a:pt x="51303" y="18291"/>
                  </a:cubicBezTo>
                  <a:cubicBezTo>
                    <a:pt x="48011" y="13681"/>
                    <a:pt x="42518" y="11171"/>
                    <a:pt x="36889" y="11701"/>
                  </a:cubicBezTo>
                  <a:cubicBezTo>
                    <a:pt x="32803" y="11582"/>
                    <a:pt x="28796" y="12865"/>
                    <a:pt x="25539" y="15337"/>
                  </a:cubicBezTo>
                  <a:cubicBezTo>
                    <a:pt x="22349" y="17939"/>
                    <a:pt x="19977" y="21413"/>
                    <a:pt x="18728" y="25336"/>
                  </a:cubicBezTo>
                  <a:cubicBezTo>
                    <a:pt x="17151" y="30166"/>
                    <a:pt x="16118" y="35160"/>
                    <a:pt x="15664" y="40221"/>
                  </a:cubicBezTo>
                  <a:cubicBezTo>
                    <a:pt x="15096" y="45789"/>
                    <a:pt x="14870" y="52380"/>
                    <a:pt x="14870" y="59879"/>
                  </a:cubicBezTo>
                  <a:cubicBezTo>
                    <a:pt x="14870" y="67379"/>
                    <a:pt x="14870" y="73969"/>
                    <a:pt x="15664" y="79537"/>
                  </a:cubicBezTo>
                  <a:cubicBezTo>
                    <a:pt x="16118" y="84562"/>
                    <a:pt x="17151" y="89517"/>
                    <a:pt x="18728" y="94309"/>
                  </a:cubicBezTo>
                  <a:cubicBezTo>
                    <a:pt x="19977" y="98265"/>
                    <a:pt x="22349" y="101776"/>
                    <a:pt x="25539" y="104421"/>
                  </a:cubicBezTo>
                  <a:cubicBezTo>
                    <a:pt x="28796" y="106893"/>
                    <a:pt x="32803" y="108176"/>
                    <a:pt x="36889" y="108058"/>
                  </a:cubicBezTo>
                  <a:cubicBezTo>
                    <a:pt x="40441" y="108175"/>
                    <a:pt x="43948" y="107268"/>
                    <a:pt x="46990" y="105444"/>
                  </a:cubicBezTo>
                  <a:cubicBezTo>
                    <a:pt x="49589" y="103773"/>
                    <a:pt x="51666" y="101413"/>
                    <a:pt x="53006" y="98626"/>
                  </a:cubicBezTo>
                  <a:cubicBezTo>
                    <a:pt x="54379" y="95618"/>
                    <a:pt x="55366" y="92450"/>
                    <a:pt x="55956" y="89195"/>
                  </a:cubicBezTo>
                  <a:cubicBezTo>
                    <a:pt x="56547" y="85434"/>
                    <a:pt x="56887" y="81639"/>
                    <a:pt x="56978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6A996523-CCE2-AA4A-AA98-F538E55FC769}"/>
                </a:ext>
              </a:extLst>
            </p:cNvPr>
            <p:cNvSpPr/>
            <p:nvPr/>
          </p:nvSpPr>
          <p:spPr>
            <a:xfrm>
              <a:off x="3634369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A660DDF-3F9F-DF41-B064-255694480909}"/>
                </a:ext>
              </a:extLst>
            </p:cNvPr>
            <p:cNvSpPr/>
            <p:nvPr/>
          </p:nvSpPr>
          <p:spPr>
            <a:xfrm>
              <a:off x="3672839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440 w 73787"/>
                <a:gd name="connsiteY17" fmla="*/ 40117 h 119663"/>
                <a:gd name="connsiteX18" fmla="*/ 14646 w 73787"/>
                <a:gd name="connsiteY18" fmla="*/ 59775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5 h 119663"/>
                <a:gd name="connsiteX27" fmla="*/ 57776 w 73787"/>
                <a:gd name="connsiteY27" fmla="*/ 40117 h 119663"/>
                <a:gd name="connsiteX28" fmla="*/ 54711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769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506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27" y="30062"/>
                    <a:pt x="15894" y="35055"/>
                    <a:pt x="15440" y="40117"/>
                  </a:cubicBezTo>
                  <a:cubicBezTo>
                    <a:pt x="15440" y="45685"/>
                    <a:pt x="14646" y="52275"/>
                    <a:pt x="14646" y="59775"/>
                  </a:cubicBezTo>
                  <a:cubicBezTo>
                    <a:pt x="14646" y="67274"/>
                    <a:pt x="14646" y="73865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810" y="98133"/>
                    <a:pt x="22171" y="101630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25" y="101616"/>
                    <a:pt x="53440" y="98121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7776" y="73865"/>
                    <a:pt x="58570" y="67274"/>
                    <a:pt x="58570" y="59775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40"/>
                    <a:pt x="56391" y="30034"/>
                    <a:pt x="54711" y="25232"/>
                  </a:cubicBezTo>
                  <a:cubicBezTo>
                    <a:pt x="53451" y="21339"/>
                    <a:pt x="51136" y="17875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703" y="11645"/>
                    <a:pt x="28879" y="13003"/>
                    <a:pt x="25769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9E58DEB-D517-1248-A7FB-0D847C00C03E}"/>
                </a:ext>
              </a:extLst>
            </p:cNvPr>
            <p:cNvSpPr/>
            <p:nvPr/>
          </p:nvSpPr>
          <p:spPr>
            <a:xfrm>
              <a:off x="3770909" y="1121172"/>
              <a:ext cx="70597" cy="114991"/>
            </a:xfrm>
            <a:custGeom>
              <a:avLst/>
              <a:gdLst>
                <a:gd name="connsiteX0" fmla="*/ -2 w 70597"/>
                <a:gd name="connsiteY0" fmla="*/ 0 h 114991"/>
                <a:gd name="connsiteX1" fmla="*/ 18498 w 70597"/>
                <a:gd name="connsiteY1" fmla="*/ 0 h 114991"/>
                <a:gd name="connsiteX2" fmla="*/ 56407 w 70597"/>
                <a:gd name="connsiteY2" fmla="*/ 96016 h 114991"/>
                <a:gd name="connsiteX3" fmla="*/ 56407 w 70597"/>
                <a:gd name="connsiteY3" fmla="*/ 96016 h 114991"/>
                <a:gd name="connsiteX4" fmla="*/ 56407 w 70597"/>
                <a:gd name="connsiteY4" fmla="*/ 0 h 114991"/>
                <a:gd name="connsiteX5" fmla="*/ 70595 w 70597"/>
                <a:gd name="connsiteY5" fmla="*/ 0 h 114991"/>
                <a:gd name="connsiteX6" fmla="*/ 70595 w 70597"/>
                <a:gd name="connsiteY6" fmla="*/ 114992 h 114991"/>
                <a:gd name="connsiteX7" fmla="*/ 51413 w 70597"/>
                <a:gd name="connsiteY7" fmla="*/ 114992 h 114991"/>
                <a:gd name="connsiteX8" fmla="*/ 14526 w 70597"/>
                <a:gd name="connsiteY8" fmla="*/ 21930 h 114991"/>
                <a:gd name="connsiteX9" fmla="*/ 14526 w 70597"/>
                <a:gd name="connsiteY9" fmla="*/ 21930 h 114991"/>
                <a:gd name="connsiteX10" fmla="*/ 14526 w 70597"/>
                <a:gd name="connsiteY10" fmla="*/ 114992 h 114991"/>
                <a:gd name="connsiteX11" fmla="*/ 338 w 70597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97" h="114991">
                  <a:moveTo>
                    <a:pt x="-2" y="0"/>
                  </a:moveTo>
                  <a:lnTo>
                    <a:pt x="18498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595" y="0"/>
                  </a:lnTo>
                  <a:lnTo>
                    <a:pt x="70595" y="114992"/>
                  </a:lnTo>
                  <a:lnTo>
                    <a:pt x="51413" y="114992"/>
                  </a:lnTo>
                  <a:lnTo>
                    <a:pt x="14526" y="21930"/>
                  </a:lnTo>
                  <a:lnTo>
                    <a:pt x="14526" y="21930"/>
                  </a:lnTo>
                  <a:lnTo>
                    <a:pt x="14526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49AD3E6-7A11-A644-9834-A9FF7AF0AF3C}"/>
                </a:ext>
              </a:extLst>
            </p:cNvPr>
            <p:cNvSpPr/>
            <p:nvPr/>
          </p:nvSpPr>
          <p:spPr>
            <a:xfrm>
              <a:off x="3857510" y="1121172"/>
              <a:ext cx="82514" cy="114991"/>
            </a:xfrm>
            <a:custGeom>
              <a:avLst/>
              <a:gdLst>
                <a:gd name="connsiteX0" fmla="*/ 32572 w 82514"/>
                <a:gd name="connsiteY0" fmla="*/ 0 h 114991"/>
                <a:gd name="connsiteX1" fmla="*/ 51640 w 82514"/>
                <a:gd name="connsiteY1" fmla="*/ 0 h 114991"/>
                <a:gd name="connsiteX2" fmla="*/ 82512 w 82514"/>
                <a:gd name="connsiteY2" fmla="*/ 114992 h 114991"/>
                <a:gd name="connsiteX3" fmla="*/ 68098 w 82514"/>
                <a:gd name="connsiteY3" fmla="*/ 114992 h 114991"/>
                <a:gd name="connsiteX4" fmla="*/ 59926 w 82514"/>
                <a:gd name="connsiteY4" fmla="*/ 83403 h 114991"/>
                <a:gd name="connsiteX5" fmla="*/ 22698 w 82514"/>
                <a:gd name="connsiteY5" fmla="*/ 83403 h 114991"/>
                <a:gd name="connsiteX6" fmla="*/ 14072 w 82514"/>
                <a:gd name="connsiteY6" fmla="*/ 114992 h 114991"/>
                <a:gd name="connsiteX7" fmla="*/ -2 w 82514"/>
                <a:gd name="connsiteY7" fmla="*/ 114992 h 114991"/>
                <a:gd name="connsiteX8" fmla="*/ 25649 w 82514"/>
                <a:gd name="connsiteY8" fmla="*/ 71813 h 114991"/>
                <a:gd name="connsiteX9" fmla="*/ 56748 w 82514"/>
                <a:gd name="connsiteY9" fmla="*/ 71813 h 114991"/>
                <a:gd name="connsiteX10" fmla="*/ 42107 w 82514"/>
                <a:gd name="connsiteY10" fmla="*/ 16249 h 114991"/>
                <a:gd name="connsiteX11" fmla="*/ 42107 w 82514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514" h="114991">
                  <a:moveTo>
                    <a:pt x="32572" y="0"/>
                  </a:moveTo>
                  <a:lnTo>
                    <a:pt x="51640" y="0"/>
                  </a:lnTo>
                  <a:lnTo>
                    <a:pt x="82512" y="114992"/>
                  </a:lnTo>
                  <a:lnTo>
                    <a:pt x="68098" y="114992"/>
                  </a:lnTo>
                  <a:lnTo>
                    <a:pt x="59926" y="83403"/>
                  </a:lnTo>
                  <a:lnTo>
                    <a:pt x="22698" y="83403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  <a:moveTo>
                    <a:pt x="25649" y="71813"/>
                  </a:moveTo>
                  <a:lnTo>
                    <a:pt x="56748" y="71813"/>
                  </a:lnTo>
                  <a:lnTo>
                    <a:pt x="42107" y="16249"/>
                  </a:lnTo>
                  <a:lnTo>
                    <a:pt x="4210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1048CB93-4592-FE4C-8D90-92582585EAC0}"/>
                </a:ext>
              </a:extLst>
            </p:cNvPr>
            <p:cNvSpPr/>
            <p:nvPr/>
          </p:nvSpPr>
          <p:spPr>
            <a:xfrm>
              <a:off x="3955234" y="1121172"/>
              <a:ext cx="61176" cy="114991"/>
            </a:xfrm>
            <a:custGeom>
              <a:avLst/>
              <a:gdLst>
                <a:gd name="connsiteX0" fmla="*/ -2 w 61176"/>
                <a:gd name="connsiteY0" fmla="*/ 0 h 114991"/>
                <a:gd name="connsiteX1" fmla="*/ 14072 w 61176"/>
                <a:gd name="connsiteY1" fmla="*/ 0 h 114991"/>
                <a:gd name="connsiteX2" fmla="*/ 14072 w 61176"/>
                <a:gd name="connsiteY2" fmla="*/ 102265 h 114991"/>
                <a:gd name="connsiteX3" fmla="*/ 61174 w 61176"/>
                <a:gd name="connsiteY3" fmla="*/ 102265 h 114991"/>
                <a:gd name="connsiteX4" fmla="*/ 61174 w 61176"/>
                <a:gd name="connsiteY4" fmla="*/ 114992 h 114991"/>
                <a:gd name="connsiteX5" fmla="*/ 338 w 61176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176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02265"/>
                  </a:lnTo>
                  <a:lnTo>
                    <a:pt x="61174" y="102265"/>
                  </a:lnTo>
                  <a:lnTo>
                    <a:pt x="61174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D61BB5C9-1D84-EB42-ADB2-85D038C6ED5E}"/>
                </a:ext>
              </a:extLst>
            </p:cNvPr>
            <p:cNvSpPr/>
            <p:nvPr/>
          </p:nvSpPr>
          <p:spPr>
            <a:xfrm>
              <a:off x="4087234" y="1121159"/>
              <a:ext cx="67671" cy="115006"/>
            </a:xfrm>
            <a:custGeom>
              <a:avLst/>
              <a:gdLst>
                <a:gd name="connsiteX0" fmla="*/ -2 w 67671"/>
                <a:gd name="connsiteY0" fmla="*/ 13 h 115006"/>
                <a:gd name="connsiteX1" fmla="*/ 26216 w 67671"/>
                <a:gd name="connsiteY1" fmla="*/ 13 h 115006"/>
                <a:gd name="connsiteX2" fmla="*/ 43469 w 67671"/>
                <a:gd name="connsiteY2" fmla="*/ 2513 h 115006"/>
                <a:gd name="connsiteX3" fmla="*/ 56294 w 67671"/>
                <a:gd name="connsiteY3" fmla="*/ 11262 h 115006"/>
                <a:gd name="connsiteX4" fmla="*/ 64579 w 67671"/>
                <a:gd name="connsiteY4" fmla="*/ 28875 h 115006"/>
                <a:gd name="connsiteX5" fmla="*/ 67644 w 67671"/>
                <a:gd name="connsiteY5" fmla="*/ 57509 h 115006"/>
                <a:gd name="connsiteX6" fmla="*/ 64353 w 67671"/>
                <a:gd name="connsiteY6" fmla="*/ 85916 h 115006"/>
                <a:gd name="connsiteX7" fmla="*/ 55386 w 67671"/>
                <a:gd name="connsiteY7" fmla="*/ 103528 h 115006"/>
                <a:gd name="connsiteX8" fmla="*/ 42447 w 67671"/>
                <a:gd name="connsiteY8" fmla="*/ 112391 h 115006"/>
                <a:gd name="connsiteX9" fmla="*/ 26216 w 67671"/>
                <a:gd name="connsiteY9" fmla="*/ 115005 h 115006"/>
                <a:gd name="connsiteX10" fmla="*/ -2 w 67671"/>
                <a:gd name="connsiteY10" fmla="*/ 115005 h 115006"/>
                <a:gd name="connsiteX11" fmla="*/ 26216 w 67671"/>
                <a:gd name="connsiteY11" fmla="*/ 109551 h 115006"/>
                <a:gd name="connsiteX12" fmla="*/ 52662 w 67671"/>
                <a:gd name="connsiteY12" fmla="*/ 96824 h 115006"/>
                <a:gd name="connsiteX13" fmla="*/ 60834 w 67671"/>
                <a:gd name="connsiteY13" fmla="*/ 57509 h 115006"/>
                <a:gd name="connsiteX14" fmla="*/ 53229 w 67671"/>
                <a:gd name="connsiteY14" fmla="*/ 17739 h 115006"/>
                <a:gd name="connsiteX15" fmla="*/ 26216 w 67671"/>
                <a:gd name="connsiteY15" fmla="*/ 5467 h 115006"/>
                <a:gd name="connsiteX16" fmla="*/ 6808 w 67671"/>
                <a:gd name="connsiteY16" fmla="*/ 5467 h 115006"/>
                <a:gd name="connsiteX17" fmla="*/ 6808 w 67671"/>
                <a:gd name="connsiteY17" fmla="*/ 109551 h 11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7671" h="115006">
                  <a:moveTo>
                    <a:pt x="-2" y="13"/>
                  </a:moveTo>
                  <a:lnTo>
                    <a:pt x="26216" y="13"/>
                  </a:lnTo>
                  <a:cubicBezTo>
                    <a:pt x="32062" y="-119"/>
                    <a:pt x="37896" y="726"/>
                    <a:pt x="43469" y="2513"/>
                  </a:cubicBezTo>
                  <a:cubicBezTo>
                    <a:pt x="48463" y="4190"/>
                    <a:pt x="52900" y="7218"/>
                    <a:pt x="56294" y="11262"/>
                  </a:cubicBezTo>
                  <a:cubicBezTo>
                    <a:pt x="60312" y="16452"/>
                    <a:pt x="63149" y="22465"/>
                    <a:pt x="64579" y="28875"/>
                  </a:cubicBezTo>
                  <a:cubicBezTo>
                    <a:pt x="66827" y="38249"/>
                    <a:pt x="67848" y="47872"/>
                    <a:pt x="67644" y="57509"/>
                  </a:cubicBezTo>
                  <a:cubicBezTo>
                    <a:pt x="67837" y="67084"/>
                    <a:pt x="66736" y="76641"/>
                    <a:pt x="64353" y="85916"/>
                  </a:cubicBezTo>
                  <a:cubicBezTo>
                    <a:pt x="62696" y="92375"/>
                    <a:pt x="59631" y="98387"/>
                    <a:pt x="55386" y="103528"/>
                  </a:cubicBezTo>
                  <a:cubicBezTo>
                    <a:pt x="51901" y="107549"/>
                    <a:pt x="47452" y="110601"/>
                    <a:pt x="42447" y="112391"/>
                  </a:cubicBezTo>
                  <a:cubicBezTo>
                    <a:pt x="37226" y="114169"/>
                    <a:pt x="31733" y="115053"/>
                    <a:pt x="26216" y="115005"/>
                  </a:cubicBezTo>
                  <a:lnTo>
                    <a:pt x="-2" y="115005"/>
                  </a:lnTo>
                  <a:close/>
                  <a:moveTo>
                    <a:pt x="26216" y="109551"/>
                  </a:moveTo>
                  <a:cubicBezTo>
                    <a:pt x="36670" y="110355"/>
                    <a:pt x="46760" y="105501"/>
                    <a:pt x="52662" y="96824"/>
                  </a:cubicBezTo>
                  <a:cubicBezTo>
                    <a:pt x="58961" y="84729"/>
                    <a:pt x="61799" y="71119"/>
                    <a:pt x="60834" y="57509"/>
                  </a:cubicBezTo>
                  <a:cubicBezTo>
                    <a:pt x="61765" y="43818"/>
                    <a:pt x="59154" y="30117"/>
                    <a:pt x="53229" y="17739"/>
                  </a:cubicBezTo>
                  <a:cubicBezTo>
                    <a:pt x="47112" y="9048"/>
                    <a:pt x="36772" y="4352"/>
                    <a:pt x="26216" y="5467"/>
                  </a:cubicBezTo>
                  <a:lnTo>
                    <a:pt x="6808" y="5467"/>
                  </a:lnTo>
                  <a:lnTo>
                    <a:pt x="6808" y="10955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8747D552-F356-4C45-9E51-8DAAFA1D3CA9}"/>
                </a:ext>
              </a:extLst>
            </p:cNvPr>
            <p:cNvSpPr/>
            <p:nvPr/>
          </p:nvSpPr>
          <p:spPr>
            <a:xfrm>
              <a:off x="4177467" y="1121172"/>
              <a:ext cx="56750" cy="114537"/>
            </a:xfrm>
            <a:custGeom>
              <a:avLst/>
              <a:gdLst>
                <a:gd name="connsiteX0" fmla="*/ 452 w 56750"/>
                <a:gd name="connsiteY0" fmla="*/ 0 h 114537"/>
                <a:gd name="connsiteX1" fmla="*/ 55272 w 56750"/>
                <a:gd name="connsiteY1" fmla="*/ 0 h 114537"/>
                <a:gd name="connsiteX2" fmla="*/ 55272 w 56750"/>
                <a:gd name="connsiteY2" fmla="*/ 6136 h 114537"/>
                <a:gd name="connsiteX3" fmla="*/ 7262 w 56750"/>
                <a:gd name="connsiteY3" fmla="*/ 6136 h 114537"/>
                <a:gd name="connsiteX4" fmla="*/ 7262 w 56750"/>
                <a:gd name="connsiteY4" fmla="*/ 51587 h 114537"/>
                <a:gd name="connsiteX5" fmla="*/ 52094 w 56750"/>
                <a:gd name="connsiteY5" fmla="*/ 51587 h 114537"/>
                <a:gd name="connsiteX6" fmla="*/ 52094 w 56750"/>
                <a:gd name="connsiteY6" fmla="*/ 57609 h 114537"/>
                <a:gd name="connsiteX7" fmla="*/ 7262 w 56750"/>
                <a:gd name="connsiteY7" fmla="*/ 57609 h 114537"/>
                <a:gd name="connsiteX8" fmla="*/ 7262 w 56750"/>
                <a:gd name="connsiteY8" fmla="*/ 108401 h 114537"/>
                <a:gd name="connsiteX9" fmla="*/ 56748 w 56750"/>
                <a:gd name="connsiteY9" fmla="*/ 108401 h 114537"/>
                <a:gd name="connsiteX10" fmla="*/ 56748 w 56750"/>
                <a:gd name="connsiteY10" fmla="*/ 114537 h 114537"/>
                <a:gd name="connsiteX11" fmla="*/ -2 w 56750"/>
                <a:gd name="connsiteY11" fmla="*/ 114537 h 11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6750" h="114537">
                  <a:moveTo>
                    <a:pt x="452" y="0"/>
                  </a:moveTo>
                  <a:lnTo>
                    <a:pt x="55272" y="0"/>
                  </a:lnTo>
                  <a:lnTo>
                    <a:pt x="55272" y="6136"/>
                  </a:lnTo>
                  <a:lnTo>
                    <a:pt x="7262" y="6136"/>
                  </a:lnTo>
                  <a:lnTo>
                    <a:pt x="7262" y="51587"/>
                  </a:lnTo>
                  <a:lnTo>
                    <a:pt x="52094" y="51587"/>
                  </a:lnTo>
                  <a:lnTo>
                    <a:pt x="52094" y="57609"/>
                  </a:lnTo>
                  <a:lnTo>
                    <a:pt x="7262" y="57609"/>
                  </a:lnTo>
                  <a:lnTo>
                    <a:pt x="7262" y="108401"/>
                  </a:lnTo>
                  <a:lnTo>
                    <a:pt x="56748" y="108401"/>
                  </a:lnTo>
                  <a:lnTo>
                    <a:pt x="56748" y="114537"/>
                  </a:lnTo>
                  <a:lnTo>
                    <a:pt x="-2" y="114537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7AD6D8E-F85C-1849-96BB-A60116AFBBA7}"/>
                </a:ext>
              </a:extLst>
            </p:cNvPr>
            <p:cNvSpPr/>
            <p:nvPr/>
          </p:nvSpPr>
          <p:spPr>
            <a:xfrm>
              <a:off x="4306630" y="1121172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694 w 54820"/>
                <a:gd name="connsiteY1" fmla="*/ 0 h 114991"/>
                <a:gd name="connsiteX2" fmla="*/ 6694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694" y="0"/>
                  </a:lnTo>
                  <a:lnTo>
                    <a:pt x="6694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13292549-0D0B-0A4F-B3C2-77B72C24F71E}"/>
                </a:ext>
              </a:extLst>
            </p:cNvPr>
            <p:cNvSpPr/>
            <p:nvPr/>
          </p:nvSpPr>
          <p:spPr>
            <a:xfrm>
              <a:off x="4379025" y="1119231"/>
              <a:ext cx="73589" cy="118870"/>
            </a:xfrm>
            <a:custGeom>
              <a:avLst/>
              <a:gdLst>
                <a:gd name="connsiteX0" fmla="*/ 52339 w 73589"/>
                <a:gd name="connsiteY0" fmla="*/ 3077 h 118870"/>
                <a:gd name="connsiteX1" fmla="*/ 63689 w 73589"/>
                <a:gd name="connsiteY1" fmla="*/ 13076 h 118870"/>
                <a:gd name="connsiteX2" fmla="*/ 71066 w 73589"/>
                <a:gd name="connsiteY2" fmla="*/ 31597 h 118870"/>
                <a:gd name="connsiteX3" fmla="*/ 73563 w 73589"/>
                <a:gd name="connsiteY3" fmla="*/ 59436 h 118870"/>
                <a:gd name="connsiteX4" fmla="*/ 70272 w 73589"/>
                <a:gd name="connsiteY4" fmla="*/ 89320 h 118870"/>
                <a:gd name="connsiteX5" fmla="*/ 61533 w 73589"/>
                <a:gd name="connsiteY5" fmla="*/ 107615 h 118870"/>
                <a:gd name="connsiteX6" fmla="*/ 50183 w 73589"/>
                <a:gd name="connsiteY6" fmla="*/ 116478 h 118870"/>
                <a:gd name="connsiteX7" fmla="*/ 36903 w 73589"/>
                <a:gd name="connsiteY7" fmla="*/ 118864 h 118870"/>
                <a:gd name="connsiteX8" fmla="*/ 21581 w 73589"/>
                <a:gd name="connsiteY8" fmla="*/ 115682 h 118870"/>
                <a:gd name="connsiteX9" fmla="*/ 10231 w 73589"/>
                <a:gd name="connsiteY9" fmla="*/ 105683 h 118870"/>
                <a:gd name="connsiteX10" fmla="*/ 2740 w 73589"/>
                <a:gd name="connsiteY10" fmla="*/ 87275 h 118870"/>
                <a:gd name="connsiteX11" fmla="*/ 16 w 73589"/>
                <a:gd name="connsiteY11" fmla="*/ 59436 h 118870"/>
                <a:gd name="connsiteX12" fmla="*/ 2740 w 73589"/>
                <a:gd name="connsiteY12" fmla="*/ 31597 h 118870"/>
                <a:gd name="connsiteX13" fmla="*/ 10571 w 73589"/>
                <a:gd name="connsiteY13" fmla="*/ 13190 h 118870"/>
                <a:gd name="connsiteX14" fmla="*/ 21921 w 73589"/>
                <a:gd name="connsiteY14" fmla="*/ 3077 h 118870"/>
                <a:gd name="connsiteX15" fmla="*/ 36790 w 73589"/>
                <a:gd name="connsiteY15" fmla="*/ 9 h 118870"/>
                <a:gd name="connsiteX16" fmla="*/ 52339 w 73589"/>
                <a:gd name="connsiteY16" fmla="*/ 3077 h 118870"/>
                <a:gd name="connsiteX17" fmla="*/ 23283 w 73589"/>
                <a:gd name="connsiteY17" fmla="*/ 9326 h 118870"/>
                <a:gd name="connsiteX18" fmla="*/ 13749 w 73589"/>
                <a:gd name="connsiteY18" fmla="*/ 20689 h 118870"/>
                <a:gd name="connsiteX19" fmla="*/ 8528 w 73589"/>
                <a:gd name="connsiteY19" fmla="*/ 37620 h 118870"/>
                <a:gd name="connsiteX20" fmla="*/ 6939 w 73589"/>
                <a:gd name="connsiteY20" fmla="*/ 60345 h 118870"/>
                <a:gd name="connsiteX21" fmla="*/ 8415 w 73589"/>
                <a:gd name="connsiteY21" fmla="*/ 83071 h 118870"/>
                <a:gd name="connsiteX22" fmla="*/ 13295 w 73589"/>
                <a:gd name="connsiteY22" fmla="*/ 99888 h 118870"/>
                <a:gd name="connsiteX23" fmla="*/ 22716 w 73589"/>
                <a:gd name="connsiteY23" fmla="*/ 111251 h 118870"/>
                <a:gd name="connsiteX24" fmla="*/ 37357 w 73589"/>
                <a:gd name="connsiteY24" fmla="*/ 115114 h 118870"/>
                <a:gd name="connsiteX25" fmla="*/ 60057 w 73589"/>
                <a:gd name="connsiteY25" fmla="*/ 101820 h 118870"/>
                <a:gd name="connsiteX26" fmla="*/ 67321 w 73589"/>
                <a:gd name="connsiteY26" fmla="*/ 61141 h 118870"/>
                <a:gd name="connsiteX27" fmla="*/ 65846 w 73589"/>
                <a:gd name="connsiteY27" fmla="*/ 39097 h 118870"/>
                <a:gd name="connsiteX28" fmla="*/ 60852 w 73589"/>
                <a:gd name="connsiteY28" fmla="*/ 22280 h 118870"/>
                <a:gd name="connsiteX29" fmla="*/ 51544 w 73589"/>
                <a:gd name="connsiteY29" fmla="*/ 10917 h 118870"/>
                <a:gd name="connsiteX30" fmla="*/ 37130 w 73589"/>
                <a:gd name="connsiteY30" fmla="*/ 6940 h 118870"/>
                <a:gd name="connsiteX31" fmla="*/ 23283 w 73589"/>
                <a:gd name="connsiteY31" fmla="*/ 9326 h 118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589" h="118870">
                  <a:moveTo>
                    <a:pt x="52339" y="3077"/>
                  </a:moveTo>
                  <a:cubicBezTo>
                    <a:pt x="56981" y="5291"/>
                    <a:pt x="60908" y="8753"/>
                    <a:pt x="63689" y="13076"/>
                  </a:cubicBezTo>
                  <a:cubicBezTo>
                    <a:pt x="67321" y="18712"/>
                    <a:pt x="69830" y="25003"/>
                    <a:pt x="71066" y="31597"/>
                  </a:cubicBezTo>
                  <a:cubicBezTo>
                    <a:pt x="72849" y="40768"/>
                    <a:pt x="73677" y="50096"/>
                    <a:pt x="73563" y="59436"/>
                  </a:cubicBezTo>
                  <a:cubicBezTo>
                    <a:pt x="73768" y="69499"/>
                    <a:pt x="72667" y="79545"/>
                    <a:pt x="70272" y="89320"/>
                  </a:cubicBezTo>
                  <a:cubicBezTo>
                    <a:pt x="68638" y="95953"/>
                    <a:pt x="65664" y="102180"/>
                    <a:pt x="61533" y="107615"/>
                  </a:cubicBezTo>
                  <a:cubicBezTo>
                    <a:pt x="58514" y="111442"/>
                    <a:pt x="54620" y="114482"/>
                    <a:pt x="50183" y="116478"/>
                  </a:cubicBezTo>
                  <a:cubicBezTo>
                    <a:pt x="45938" y="118066"/>
                    <a:pt x="41432" y="118875"/>
                    <a:pt x="36903" y="118864"/>
                  </a:cubicBezTo>
                  <a:cubicBezTo>
                    <a:pt x="31625" y="118964"/>
                    <a:pt x="26382" y="117877"/>
                    <a:pt x="21581" y="115682"/>
                  </a:cubicBezTo>
                  <a:cubicBezTo>
                    <a:pt x="16995" y="113393"/>
                    <a:pt x="13080" y="109946"/>
                    <a:pt x="10231" y="105683"/>
                  </a:cubicBezTo>
                  <a:cubicBezTo>
                    <a:pt x="6599" y="100073"/>
                    <a:pt x="4056" y="93828"/>
                    <a:pt x="2740" y="87275"/>
                  </a:cubicBezTo>
                  <a:cubicBezTo>
                    <a:pt x="765" y="78131"/>
                    <a:pt x="-143" y="68790"/>
                    <a:pt x="16" y="59436"/>
                  </a:cubicBezTo>
                  <a:cubicBezTo>
                    <a:pt x="-143" y="50083"/>
                    <a:pt x="776" y="40743"/>
                    <a:pt x="2740" y="31597"/>
                  </a:cubicBezTo>
                  <a:cubicBezTo>
                    <a:pt x="4158" y="25021"/>
                    <a:pt x="6825" y="18774"/>
                    <a:pt x="10571" y="13190"/>
                  </a:cubicBezTo>
                  <a:cubicBezTo>
                    <a:pt x="13454" y="8928"/>
                    <a:pt x="17358" y="5452"/>
                    <a:pt x="21921" y="3077"/>
                  </a:cubicBezTo>
                  <a:cubicBezTo>
                    <a:pt x="26597" y="983"/>
                    <a:pt x="31671" y="-64"/>
                    <a:pt x="36790" y="9"/>
                  </a:cubicBezTo>
                  <a:cubicBezTo>
                    <a:pt x="42136" y="-109"/>
                    <a:pt x="47436" y="938"/>
                    <a:pt x="52339" y="3077"/>
                  </a:cubicBezTo>
                  <a:close/>
                  <a:moveTo>
                    <a:pt x="23283" y="9326"/>
                  </a:moveTo>
                  <a:cubicBezTo>
                    <a:pt x="19152" y="12201"/>
                    <a:pt x="15860" y="16123"/>
                    <a:pt x="13749" y="20689"/>
                  </a:cubicBezTo>
                  <a:cubicBezTo>
                    <a:pt x="11207" y="26052"/>
                    <a:pt x="9447" y="31754"/>
                    <a:pt x="8528" y="37620"/>
                  </a:cubicBezTo>
                  <a:cubicBezTo>
                    <a:pt x="7393" y="45140"/>
                    <a:pt x="6860" y="52740"/>
                    <a:pt x="6939" y="60345"/>
                  </a:cubicBezTo>
                  <a:cubicBezTo>
                    <a:pt x="6837" y="67947"/>
                    <a:pt x="7325" y="75546"/>
                    <a:pt x="8415" y="83071"/>
                  </a:cubicBezTo>
                  <a:cubicBezTo>
                    <a:pt x="9164" y="88895"/>
                    <a:pt x="10809" y="94569"/>
                    <a:pt x="13295" y="99888"/>
                  </a:cubicBezTo>
                  <a:cubicBezTo>
                    <a:pt x="15293" y="104493"/>
                    <a:pt x="18562" y="108434"/>
                    <a:pt x="22716" y="111251"/>
                  </a:cubicBezTo>
                  <a:cubicBezTo>
                    <a:pt x="27131" y="113910"/>
                    <a:pt x="32204" y="115250"/>
                    <a:pt x="37357" y="115114"/>
                  </a:cubicBezTo>
                  <a:cubicBezTo>
                    <a:pt x="46880" y="115550"/>
                    <a:pt x="55767" y="110344"/>
                    <a:pt x="60057" y="101820"/>
                  </a:cubicBezTo>
                  <a:cubicBezTo>
                    <a:pt x="65709" y="89042"/>
                    <a:pt x="68206" y="75088"/>
                    <a:pt x="67321" y="61141"/>
                  </a:cubicBezTo>
                  <a:cubicBezTo>
                    <a:pt x="67400" y="53766"/>
                    <a:pt x="66901" y="46396"/>
                    <a:pt x="65846" y="39097"/>
                  </a:cubicBezTo>
                  <a:cubicBezTo>
                    <a:pt x="64994" y="33280"/>
                    <a:pt x="63315" y="27615"/>
                    <a:pt x="60852" y="22280"/>
                  </a:cubicBezTo>
                  <a:cubicBezTo>
                    <a:pt x="58877" y="17695"/>
                    <a:pt x="55642" y="13759"/>
                    <a:pt x="51544" y="10917"/>
                  </a:cubicBezTo>
                  <a:cubicBezTo>
                    <a:pt x="47243" y="8188"/>
                    <a:pt x="42226" y="6803"/>
                    <a:pt x="37130" y="6940"/>
                  </a:cubicBezTo>
                  <a:cubicBezTo>
                    <a:pt x="32386" y="6373"/>
                    <a:pt x="27573" y="7202"/>
                    <a:pt x="23283" y="932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DE2A671-7B58-B64F-A930-D841EF29E31A}"/>
                </a:ext>
              </a:extLst>
            </p:cNvPr>
            <p:cNvSpPr/>
            <p:nvPr/>
          </p:nvSpPr>
          <p:spPr>
            <a:xfrm>
              <a:off x="4471772" y="1119175"/>
              <a:ext cx="66225" cy="118936"/>
            </a:xfrm>
            <a:custGeom>
              <a:avLst/>
              <a:gdLst>
                <a:gd name="connsiteX0" fmla="*/ 6694 w 66225"/>
                <a:gd name="connsiteY0" fmla="*/ 87445 h 118936"/>
                <a:gd name="connsiteX1" fmla="*/ 13731 w 66225"/>
                <a:gd name="connsiteY1" fmla="*/ 106080 h 118936"/>
                <a:gd name="connsiteX2" fmla="*/ 32800 w 66225"/>
                <a:gd name="connsiteY2" fmla="*/ 113466 h 118936"/>
                <a:gd name="connsiteX3" fmla="*/ 59234 w 66225"/>
                <a:gd name="connsiteY3" fmla="*/ 89066 h 118936"/>
                <a:gd name="connsiteX4" fmla="*/ 59245 w 66225"/>
                <a:gd name="connsiteY4" fmla="*/ 87331 h 118936"/>
                <a:gd name="connsiteX5" fmla="*/ 54251 w 66225"/>
                <a:gd name="connsiteY5" fmla="*/ 71650 h 118936"/>
                <a:gd name="connsiteX6" fmla="*/ 38361 w 66225"/>
                <a:gd name="connsiteY6" fmla="*/ 62674 h 118936"/>
                <a:gd name="connsiteX7" fmla="*/ 25309 w 66225"/>
                <a:gd name="connsiteY7" fmla="*/ 58129 h 118936"/>
                <a:gd name="connsiteX8" fmla="*/ 7716 w 66225"/>
                <a:gd name="connsiteY8" fmla="*/ 47675 h 118936"/>
                <a:gd name="connsiteX9" fmla="*/ 2041 w 66225"/>
                <a:gd name="connsiteY9" fmla="*/ 29949 h 118936"/>
                <a:gd name="connsiteX10" fmla="*/ 10553 w 66225"/>
                <a:gd name="connsiteY10" fmla="*/ 8132 h 118936"/>
                <a:gd name="connsiteX11" fmla="*/ 33253 w 66225"/>
                <a:gd name="connsiteY11" fmla="*/ 65 h 118936"/>
                <a:gd name="connsiteX12" fmla="*/ 55953 w 66225"/>
                <a:gd name="connsiteY12" fmla="*/ 8246 h 118936"/>
                <a:gd name="connsiteX13" fmla="*/ 63558 w 66225"/>
                <a:gd name="connsiteY13" fmla="*/ 30972 h 118936"/>
                <a:gd name="connsiteX14" fmla="*/ 56862 w 66225"/>
                <a:gd name="connsiteY14" fmla="*/ 30972 h 118936"/>
                <a:gd name="connsiteX15" fmla="*/ 51073 w 66225"/>
                <a:gd name="connsiteY15" fmla="*/ 11996 h 118936"/>
                <a:gd name="connsiteX16" fmla="*/ 33481 w 66225"/>
                <a:gd name="connsiteY16" fmla="*/ 5178 h 118936"/>
                <a:gd name="connsiteX17" fmla="*/ 16456 w 66225"/>
                <a:gd name="connsiteY17" fmla="*/ 10291 h 118936"/>
                <a:gd name="connsiteX18" fmla="*/ 10781 w 66225"/>
                <a:gd name="connsiteY18" fmla="*/ 18018 h 118936"/>
                <a:gd name="connsiteX19" fmla="*/ 8851 w 66225"/>
                <a:gd name="connsiteY19" fmla="*/ 29381 h 118936"/>
                <a:gd name="connsiteX20" fmla="*/ 13278 w 66225"/>
                <a:gd name="connsiteY20" fmla="*/ 43584 h 118936"/>
                <a:gd name="connsiteX21" fmla="*/ 25763 w 66225"/>
                <a:gd name="connsiteY21" fmla="*/ 51538 h 118936"/>
                <a:gd name="connsiteX22" fmla="*/ 42901 w 66225"/>
                <a:gd name="connsiteY22" fmla="*/ 57561 h 118936"/>
                <a:gd name="connsiteX23" fmla="*/ 60494 w 66225"/>
                <a:gd name="connsiteY23" fmla="*/ 68242 h 118936"/>
                <a:gd name="connsiteX24" fmla="*/ 66169 w 66225"/>
                <a:gd name="connsiteY24" fmla="*/ 86877 h 118936"/>
                <a:gd name="connsiteX25" fmla="*/ 56634 w 66225"/>
                <a:gd name="connsiteY25" fmla="*/ 110284 h 118936"/>
                <a:gd name="connsiteX26" fmla="*/ 32913 w 66225"/>
                <a:gd name="connsiteY26" fmla="*/ 118920 h 118936"/>
                <a:gd name="connsiteX27" fmla="*/ 17023 w 66225"/>
                <a:gd name="connsiteY27" fmla="*/ 115965 h 118936"/>
                <a:gd name="connsiteX28" fmla="*/ 6808 w 66225"/>
                <a:gd name="connsiteY28" fmla="*/ 108466 h 118936"/>
                <a:gd name="connsiteX29" fmla="*/ 1587 w 66225"/>
                <a:gd name="connsiteY29" fmla="*/ 98808 h 118936"/>
                <a:gd name="connsiteX30" fmla="*/ -2 w 66225"/>
                <a:gd name="connsiteY30" fmla="*/ 89149 h 118936"/>
                <a:gd name="connsiteX31" fmla="*/ -2 w 66225"/>
                <a:gd name="connsiteY31" fmla="*/ 81536 h 118936"/>
                <a:gd name="connsiteX32" fmla="*/ 6808 w 66225"/>
                <a:gd name="connsiteY32" fmla="*/ 81536 h 118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6225" h="118936">
                  <a:moveTo>
                    <a:pt x="6694" y="87445"/>
                  </a:moveTo>
                  <a:cubicBezTo>
                    <a:pt x="6456" y="94349"/>
                    <a:pt x="8987" y="101062"/>
                    <a:pt x="13731" y="106080"/>
                  </a:cubicBezTo>
                  <a:cubicBezTo>
                    <a:pt x="18748" y="111141"/>
                    <a:pt x="25683" y="113826"/>
                    <a:pt x="32800" y="113466"/>
                  </a:cubicBezTo>
                  <a:cubicBezTo>
                    <a:pt x="46828" y="114036"/>
                    <a:pt x="58666" y="103112"/>
                    <a:pt x="59234" y="89066"/>
                  </a:cubicBezTo>
                  <a:cubicBezTo>
                    <a:pt x="59256" y="88488"/>
                    <a:pt x="59256" y="87909"/>
                    <a:pt x="59245" y="87331"/>
                  </a:cubicBezTo>
                  <a:cubicBezTo>
                    <a:pt x="59722" y="81648"/>
                    <a:pt x="57928" y="76006"/>
                    <a:pt x="54251" y="71650"/>
                  </a:cubicBezTo>
                  <a:cubicBezTo>
                    <a:pt x="49722" y="67468"/>
                    <a:pt x="44274" y="64395"/>
                    <a:pt x="38361" y="62674"/>
                  </a:cubicBezTo>
                  <a:lnTo>
                    <a:pt x="25309" y="58129"/>
                  </a:lnTo>
                  <a:cubicBezTo>
                    <a:pt x="18635" y="56246"/>
                    <a:pt x="12562" y="52642"/>
                    <a:pt x="7716" y="47675"/>
                  </a:cubicBezTo>
                  <a:cubicBezTo>
                    <a:pt x="3687" y="42679"/>
                    <a:pt x="1666" y="36359"/>
                    <a:pt x="2041" y="29949"/>
                  </a:cubicBezTo>
                  <a:cubicBezTo>
                    <a:pt x="1666" y="21799"/>
                    <a:pt x="4765" y="13873"/>
                    <a:pt x="10553" y="8132"/>
                  </a:cubicBezTo>
                  <a:cubicBezTo>
                    <a:pt x="16728" y="2499"/>
                    <a:pt x="24911" y="-408"/>
                    <a:pt x="33253" y="65"/>
                  </a:cubicBezTo>
                  <a:cubicBezTo>
                    <a:pt x="41630" y="-485"/>
                    <a:pt x="49847" y="2479"/>
                    <a:pt x="55953" y="8246"/>
                  </a:cubicBezTo>
                  <a:cubicBezTo>
                    <a:pt x="61288" y="14575"/>
                    <a:pt x="64012" y="22703"/>
                    <a:pt x="63558" y="30972"/>
                  </a:cubicBezTo>
                  <a:lnTo>
                    <a:pt x="56862" y="30972"/>
                  </a:lnTo>
                  <a:cubicBezTo>
                    <a:pt x="57259" y="24157"/>
                    <a:pt x="55204" y="17424"/>
                    <a:pt x="51073" y="11996"/>
                  </a:cubicBezTo>
                  <a:cubicBezTo>
                    <a:pt x="46533" y="7182"/>
                    <a:pt x="40075" y="4677"/>
                    <a:pt x="33481" y="5178"/>
                  </a:cubicBezTo>
                  <a:cubicBezTo>
                    <a:pt x="27385" y="4846"/>
                    <a:pt x="21359" y="6654"/>
                    <a:pt x="16456" y="10291"/>
                  </a:cubicBezTo>
                  <a:cubicBezTo>
                    <a:pt x="13981" y="12380"/>
                    <a:pt x="12029" y="15028"/>
                    <a:pt x="10781" y="18018"/>
                  </a:cubicBezTo>
                  <a:cubicBezTo>
                    <a:pt x="9384" y="21638"/>
                    <a:pt x="8726" y="25502"/>
                    <a:pt x="8851" y="29381"/>
                  </a:cubicBezTo>
                  <a:cubicBezTo>
                    <a:pt x="8624" y="34487"/>
                    <a:pt x="10190" y="39511"/>
                    <a:pt x="13278" y="43584"/>
                  </a:cubicBezTo>
                  <a:cubicBezTo>
                    <a:pt x="16626" y="47334"/>
                    <a:pt x="20950" y="50086"/>
                    <a:pt x="25763" y="51538"/>
                  </a:cubicBezTo>
                  <a:lnTo>
                    <a:pt x="42901" y="57561"/>
                  </a:lnTo>
                  <a:cubicBezTo>
                    <a:pt x="49563" y="59588"/>
                    <a:pt x="55613" y="63261"/>
                    <a:pt x="60494" y="68242"/>
                  </a:cubicBezTo>
                  <a:cubicBezTo>
                    <a:pt x="64579" y="73561"/>
                    <a:pt x="66588" y="80182"/>
                    <a:pt x="66169" y="86877"/>
                  </a:cubicBezTo>
                  <a:cubicBezTo>
                    <a:pt x="66588" y="95704"/>
                    <a:pt x="63104" y="104269"/>
                    <a:pt x="56634" y="110284"/>
                  </a:cubicBezTo>
                  <a:cubicBezTo>
                    <a:pt x="50120" y="116098"/>
                    <a:pt x="41630" y="119190"/>
                    <a:pt x="32913" y="118920"/>
                  </a:cubicBezTo>
                  <a:cubicBezTo>
                    <a:pt x="27465" y="119058"/>
                    <a:pt x="22051" y="118052"/>
                    <a:pt x="17023" y="115965"/>
                  </a:cubicBezTo>
                  <a:cubicBezTo>
                    <a:pt x="13073" y="114304"/>
                    <a:pt x="9577" y="111735"/>
                    <a:pt x="6808" y="108466"/>
                  </a:cubicBezTo>
                  <a:cubicBezTo>
                    <a:pt x="4447" y="105628"/>
                    <a:pt x="2665" y="102344"/>
                    <a:pt x="1587" y="98808"/>
                  </a:cubicBezTo>
                  <a:cubicBezTo>
                    <a:pt x="577" y="95685"/>
                    <a:pt x="43" y="92430"/>
                    <a:pt x="-2" y="89149"/>
                  </a:cubicBezTo>
                  <a:lnTo>
                    <a:pt x="-2" y="81536"/>
                  </a:lnTo>
                  <a:lnTo>
                    <a:pt x="6808" y="81536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8FD8AD1-789C-5E44-A831-67998C3D8205}"/>
                </a:ext>
              </a:extLst>
            </p:cNvPr>
            <p:cNvSpPr/>
            <p:nvPr/>
          </p:nvSpPr>
          <p:spPr>
            <a:xfrm>
              <a:off x="264533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8880 w 93069"/>
                <a:gd name="connsiteY7" fmla="*/ 114992 h 114991"/>
                <a:gd name="connsiteX8" fmla="*/ 78880 w 93069"/>
                <a:gd name="connsiteY8" fmla="*/ 14544 h 114991"/>
                <a:gd name="connsiteX9" fmla="*/ 78880 w 93069"/>
                <a:gd name="connsiteY9" fmla="*/ 14544 h 114991"/>
                <a:gd name="connsiteX10" fmla="*/ 54478 w 93069"/>
                <a:gd name="connsiteY10" fmla="*/ 114992 h 114991"/>
                <a:gd name="connsiteX11" fmla="*/ 40404 w 93069"/>
                <a:gd name="connsiteY11" fmla="*/ 114992 h 114991"/>
                <a:gd name="connsiteX12" fmla="*/ 14980 w 93069"/>
                <a:gd name="connsiteY12" fmla="*/ 14544 h 114991"/>
                <a:gd name="connsiteX13" fmla="*/ 14980 w 93069"/>
                <a:gd name="connsiteY13" fmla="*/ 14544 h 114991"/>
                <a:gd name="connsiteX14" fmla="*/ 14980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8880" y="114992"/>
                  </a:lnTo>
                  <a:lnTo>
                    <a:pt x="78880" y="14544"/>
                  </a:lnTo>
                  <a:lnTo>
                    <a:pt x="78880" y="14544"/>
                  </a:lnTo>
                  <a:lnTo>
                    <a:pt x="54478" y="114992"/>
                  </a:lnTo>
                  <a:lnTo>
                    <a:pt x="40404" y="114992"/>
                  </a:lnTo>
                  <a:lnTo>
                    <a:pt x="14980" y="14544"/>
                  </a:lnTo>
                  <a:lnTo>
                    <a:pt x="14980" y="14544"/>
                  </a:lnTo>
                  <a:lnTo>
                    <a:pt x="14980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48C461B6-7C26-B345-AF21-9A0207AFF6CA}"/>
                </a:ext>
              </a:extLst>
            </p:cNvPr>
            <p:cNvSpPr/>
            <p:nvPr/>
          </p:nvSpPr>
          <p:spPr>
            <a:xfrm>
              <a:off x="2758262" y="1296841"/>
              <a:ext cx="61290" cy="114991"/>
            </a:xfrm>
            <a:custGeom>
              <a:avLst/>
              <a:gdLst>
                <a:gd name="connsiteX0" fmla="*/ -2 w 61290"/>
                <a:gd name="connsiteY0" fmla="*/ 0 h 114991"/>
                <a:gd name="connsiteX1" fmla="*/ 59359 w 61290"/>
                <a:gd name="connsiteY1" fmla="*/ 0 h 114991"/>
                <a:gd name="connsiteX2" fmla="*/ 59359 w 61290"/>
                <a:gd name="connsiteY2" fmla="*/ 12613 h 114991"/>
                <a:gd name="connsiteX3" fmla="*/ 13959 w 61290"/>
                <a:gd name="connsiteY3" fmla="*/ 12613 h 114991"/>
                <a:gd name="connsiteX4" fmla="*/ 13959 w 61290"/>
                <a:gd name="connsiteY4" fmla="*/ 48633 h 114991"/>
                <a:gd name="connsiteX5" fmla="*/ 56634 w 61290"/>
                <a:gd name="connsiteY5" fmla="*/ 48633 h 114991"/>
                <a:gd name="connsiteX6" fmla="*/ 56634 w 61290"/>
                <a:gd name="connsiteY6" fmla="*/ 61245 h 114991"/>
                <a:gd name="connsiteX7" fmla="*/ 14185 w 61290"/>
                <a:gd name="connsiteY7" fmla="*/ 61245 h 114991"/>
                <a:gd name="connsiteX8" fmla="*/ 14185 w 61290"/>
                <a:gd name="connsiteY8" fmla="*/ 102379 h 114991"/>
                <a:gd name="connsiteX9" fmla="*/ 61288 w 61290"/>
                <a:gd name="connsiteY9" fmla="*/ 102379 h 114991"/>
                <a:gd name="connsiteX10" fmla="*/ 61288 w 61290"/>
                <a:gd name="connsiteY10" fmla="*/ 114992 h 114991"/>
                <a:gd name="connsiteX11" fmla="*/ -2 w 61290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90" h="114991">
                  <a:moveTo>
                    <a:pt x="-2" y="0"/>
                  </a:moveTo>
                  <a:lnTo>
                    <a:pt x="59359" y="0"/>
                  </a:lnTo>
                  <a:lnTo>
                    <a:pt x="59359" y="12613"/>
                  </a:lnTo>
                  <a:lnTo>
                    <a:pt x="13959" y="12613"/>
                  </a:lnTo>
                  <a:lnTo>
                    <a:pt x="13959" y="48633"/>
                  </a:lnTo>
                  <a:lnTo>
                    <a:pt x="56634" y="48633"/>
                  </a:lnTo>
                  <a:lnTo>
                    <a:pt x="56634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35E23F8E-2066-6D45-8203-3C875851D317}"/>
                </a:ext>
              </a:extLst>
            </p:cNvPr>
            <p:cNvSpPr/>
            <p:nvPr/>
          </p:nvSpPr>
          <p:spPr>
            <a:xfrm>
              <a:off x="2832719" y="1296795"/>
              <a:ext cx="72186" cy="115265"/>
            </a:xfrm>
            <a:custGeom>
              <a:avLst/>
              <a:gdLst>
                <a:gd name="connsiteX0" fmla="*/ -2 w 72186"/>
                <a:gd name="connsiteY0" fmla="*/ 46 h 115265"/>
                <a:gd name="connsiteX1" fmla="*/ 37339 w 72186"/>
                <a:gd name="connsiteY1" fmla="*/ 46 h 115265"/>
                <a:gd name="connsiteX2" fmla="*/ 58904 w 72186"/>
                <a:gd name="connsiteY2" fmla="*/ 7659 h 115265"/>
                <a:gd name="connsiteX3" fmla="*/ 66736 w 72186"/>
                <a:gd name="connsiteY3" fmla="*/ 28907 h 115265"/>
                <a:gd name="connsiteX4" fmla="*/ 62536 w 72186"/>
                <a:gd name="connsiteY4" fmla="*/ 47542 h 115265"/>
                <a:gd name="connsiteX5" fmla="*/ 49030 w 72186"/>
                <a:gd name="connsiteY5" fmla="*/ 57883 h 115265"/>
                <a:gd name="connsiteX6" fmla="*/ 49030 w 72186"/>
                <a:gd name="connsiteY6" fmla="*/ 57883 h 115265"/>
                <a:gd name="connsiteX7" fmla="*/ 60380 w 72186"/>
                <a:gd name="connsiteY7" fmla="*/ 64019 h 115265"/>
                <a:gd name="connsiteX8" fmla="*/ 65147 w 72186"/>
                <a:gd name="connsiteY8" fmla="*/ 76972 h 115265"/>
                <a:gd name="connsiteX9" fmla="*/ 66055 w 72186"/>
                <a:gd name="connsiteY9" fmla="*/ 96630 h 115265"/>
                <a:gd name="connsiteX10" fmla="*/ 67984 w 72186"/>
                <a:gd name="connsiteY10" fmla="*/ 109243 h 115265"/>
                <a:gd name="connsiteX11" fmla="*/ 72184 w 72186"/>
                <a:gd name="connsiteY11" fmla="*/ 114697 h 115265"/>
                <a:gd name="connsiteX12" fmla="*/ 55159 w 72186"/>
                <a:gd name="connsiteY12" fmla="*/ 114697 h 115265"/>
                <a:gd name="connsiteX13" fmla="*/ 52548 w 72186"/>
                <a:gd name="connsiteY13" fmla="*/ 108220 h 115265"/>
                <a:gd name="connsiteX14" fmla="*/ 51300 w 72186"/>
                <a:gd name="connsiteY14" fmla="*/ 98107 h 115265"/>
                <a:gd name="connsiteX15" fmla="*/ 50278 w 72186"/>
                <a:gd name="connsiteY15" fmla="*/ 80267 h 115265"/>
                <a:gd name="connsiteX16" fmla="*/ 48235 w 72186"/>
                <a:gd name="connsiteY16" fmla="*/ 71177 h 115265"/>
                <a:gd name="connsiteX17" fmla="*/ 44263 w 72186"/>
                <a:gd name="connsiteY17" fmla="*/ 66064 h 115265"/>
                <a:gd name="connsiteX18" fmla="*/ 39269 w 72186"/>
                <a:gd name="connsiteY18" fmla="*/ 64019 h 115265"/>
                <a:gd name="connsiteX19" fmla="*/ 33253 w 72186"/>
                <a:gd name="connsiteY19" fmla="*/ 64019 h 115265"/>
                <a:gd name="connsiteX20" fmla="*/ 14639 w 72186"/>
                <a:gd name="connsiteY20" fmla="*/ 64019 h 115265"/>
                <a:gd name="connsiteX21" fmla="*/ 14639 w 72186"/>
                <a:gd name="connsiteY21" fmla="*/ 115265 h 115265"/>
                <a:gd name="connsiteX22" fmla="*/ 452 w 72186"/>
                <a:gd name="connsiteY22" fmla="*/ 115265 h 115265"/>
                <a:gd name="connsiteX23" fmla="*/ 14639 w 72186"/>
                <a:gd name="connsiteY23" fmla="*/ 52201 h 115265"/>
                <a:gd name="connsiteX24" fmla="*/ 28600 w 72186"/>
                <a:gd name="connsiteY24" fmla="*/ 52201 h 115265"/>
                <a:gd name="connsiteX25" fmla="*/ 36885 w 72186"/>
                <a:gd name="connsiteY25" fmla="*/ 52201 h 115265"/>
                <a:gd name="connsiteX26" fmla="*/ 44149 w 72186"/>
                <a:gd name="connsiteY26" fmla="*/ 49701 h 115265"/>
                <a:gd name="connsiteX27" fmla="*/ 49938 w 72186"/>
                <a:gd name="connsiteY27" fmla="*/ 42997 h 115265"/>
                <a:gd name="connsiteX28" fmla="*/ 52321 w 72186"/>
                <a:gd name="connsiteY28" fmla="*/ 30498 h 115265"/>
                <a:gd name="connsiteX29" fmla="*/ 46873 w 72186"/>
                <a:gd name="connsiteY29" fmla="*/ 16976 h 115265"/>
                <a:gd name="connsiteX30" fmla="*/ 31551 w 72186"/>
                <a:gd name="connsiteY30" fmla="*/ 12090 h 115265"/>
                <a:gd name="connsiteX31" fmla="*/ 14639 w 72186"/>
                <a:gd name="connsiteY31" fmla="*/ 12090 h 11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2186" h="115265">
                  <a:moveTo>
                    <a:pt x="-2" y="46"/>
                  </a:moveTo>
                  <a:lnTo>
                    <a:pt x="37339" y="46"/>
                  </a:lnTo>
                  <a:cubicBezTo>
                    <a:pt x="45250" y="-395"/>
                    <a:pt x="53014" y="2346"/>
                    <a:pt x="58904" y="7659"/>
                  </a:cubicBezTo>
                  <a:cubicBezTo>
                    <a:pt x="64352" y="13341"/>
                    <a:pt x="67190" y="21042"/>
                    <a:pt x="66736" y="28907"/>
                  </a:cubicBezTo>
                  <a:cubicBezTo>
                    <a:pt x="66895" y="35371"/>
                    <a:pt x="65453" y="41772"/>
                    <a:pt x="62536" y="47542"/>
                  </a:cubicBezTo>
                  <a:cubicBezTo>
                    <a:pt x="59824" y="52852"/>
                    <a:pt x="54864" y="56652"/>
                    <a:pt x="49030" y="57883"/>
                  </a:cubicBezTo>
                  <a:lnTo>
                    <a:pt x="49030" y="57883"/>
                  </a:lnTo>
                  <a:cubicBezTo>
                    <a:pt x="53513" y="58229"/>
                    <a:pt x="57633" y="60459"/>
                    <a:pt x="60380" y="64019"/>
                  </a:cubicBezTo>
                  <a:cubicBezTo>
                    <a:pt x="63274" y="67738"/>
                    <a:pt x="64943" y="72263"/>
                    <a:pt x="65147" y="76972"/>
                  </a:cubicBezTo>
                  <a:lnTo>
                    <a:pt x="66055" y="96630"/>
                  </a:lnTo>
                  <a:cubicBezTo>
                    <a:pt x="66066" y="100907"/>
                    <a:pt x="66713" y="105159"/>
                    <a:pt x="67984" y="109243"/>
                  </a:cubicBezTo>
                  <a:cubicBezTo>
                    <a:pt x="68734" y="111483"/>
                    <a:pt x="70209" y="113406"/>
                    <a:pt x="72184" y="114697"/>
                  </a:cubicBezTo>
                  <a:lnTo>
                    <a:pt x="55159" y="114697"/>
                  </a:lnTo>
                  <a:cubicBezTo>
                    <a:pt x="53695" y="112830"/>
                    <a:pt x="52787" y="110583"/>
                    <a:pt x="52548" y="108220"/>
                  </a:cubicBezTo>
                  <a:cubicBezTo>
                    <a:pt x="51833" y="104893"/>
                    <a:pt x="51413" y="101509"/>
                    <a:pt x="51300" y="98107"/>
                  </a:cubicBezTo>
                  <a:lnTo>
                    <a:pt x="50278" y="80267"/>
                  </a:lnTo>
                  <a:cubicBezTo>
                    <a:pt x="50085" y="77147"/>
                    <a:pt x="49404" y="74078"/>
                    <a:pt x="48235" y="71177"/>
                  </a:cubicBezTo>
                  <a:cubicBezTo>
                    <a:pt x="47430" y="69123"/>
                    <a:pt x="46056" y="67347"/>
                    <a:pt x="44263" y="66064"/>
                  </a:cubicBezTo>
                  <a:cubicBezTo>
                    <a:pt x="42776" y="65008"/>
                    <a:pt x="41073" y="64309"/>
                    <a:pt x="39269" y="64019"/>
                  </a:cubicBezTo>
                  <a:cubicBezTo>
                    <a:pt x="37271" y="63829"/>
                    <a:pt x="35251" y="63829"/>
                    <a:pt x="33253" y="64019"/>
                  </a:cubicBezTo>
                  <a:lnTo>
                    <a:pt x="14639" y="64019"/>
                  </a:lnTo>
                  <a:lnTo>
                    <a:pt x="14639" y="115265"/>
                  </a:lnTo>
                  <a:lnTo>
                    <a:pt x="452" y="115265"/>
                  </a:lnTo>
                  <a:close/>
                  <a:moveTo>
                    <a:pt x="14639" y="52201"/>
                  </a:moveTo>
                  <a:lnTo>
                    <a:pt x="28600" y="52201"/>
                  </a:lnTo>
                  <a:cubicBezTo>
                    <a:pt x="31358" y="52393"/>
                    <a:pt x="34127" y="52393"/>
                    <a:pt x="36885" y="52201"/>
                  </a:cubicBezTo>
                  <a:cubicBezTo>
                    <a:pt x="39451" y="51852"/>
                    <a:pt x="41913" y="51002"/>
                    <a:pt x="44149" y="49701"/>
                  </a:cubicBezTo>
                  <a:cubicBezTo>
                    <a:pt x="46692" y="48075"/>
                    <a:pt x="48701" y="45746"/>
                    <a:pt x="49938" y="42997"/>
                  </a:cubicBezTo>
                  <a:cubicBezTo>
                    <a:pt x="51674" y="39067"/>
                    <a:pt x="52492" y="34792"/>
                    <a:pt x="52321" y="30498"/>
                  </a:cubicBezTo>
                  <a:cubicBezTo>
                    <a:pt x="52582" y="25407"/>
                    <a:pt x="50596" y="20458"/>
                    <a:pt x="46873" y="16976"/>
                  </a:cubicBezTo>
                  <a:cubicBezTo>
                    <a:pt x="42560" y="13472"/>
                    <a:pt x="37090" y="11727"/>
                    <a:pt x="31551" y="12090"/>
                  </a:cubicBezTo>
                  <a:lnTo>
                    <a:pt x="14639" y="1209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4C225A6-9AEF-8145-B249-7DD8D981EB9B}"/>
                </a:ext>
              </a:extLst>
            </p:cNvPr>
            <p:cNvSpPr/>
            <p:nvPr/>
          </p:nvSpPr>
          <p:spPr>
            <a:xfrm>
              <a:off x="2914205" y="1294458"/>
              <a:ext cx="72305" cy="119644"/>
            </a:xfrm>
            <a:custGeom>
              <a:avLst/>
              <a:gdLst>
                <a:gd name="connsiteX0" fmla="*/ 72304 w 72305"/>
                <a:gd name="connsiteY0" fmla="*/ 77946 h 119644"/>
                <a:gd name="connsiteX1" fmla="*/ 69353 w 72305"/>
                <a:gd name="connsiteY1" fmla="*/ 93968 h 119644"/>
                <a:gd name="connsiteX2" fmla="*/ 63224 w 72305"/>
                <a:gd name="connsiteY2" fmla="*/ 107262 h 119644"/>
                <a:gd name="connsiteX3" fmla="*/ 52555 w 72305"/>
                <a:gd name="connsiteY3" fmla="*/ 116352 h 119644"/>
                <a:gd name="connsiteX4" fmla="*/ 17824 w 72305"/>
                <a:gd name="connsiteY4" fmla="*/ 114648 h 119644"/>
                <a:gd name="connsiteX5" fmla="*/ 6474 w 72305"/>
                <a:gd name="connsiteY5" fmla="*/ 101240 h 119644"/>
                <a:gd name="connsiteX6" fmla="*/ 1366 w 72305"/>
                <a:gd name="connsiteY6" fmla="*/ 82718 h 119644"/>
                <a:gd name="connsiteX7" fmla="*/ 4 w 72305"/>
                <a:gd name="connsiteY7" fmla="*/ 59993 h 119644"/>
                <a:gd name="connsiteX8" fmla="*/ 1480 w 72305"/>
                <a:gd name="connsiteY8" fmla="*/ 37267 h 119644"/>
                <a:gd name="connsiteX9" fmla="*/ 6814 w 72305"/>
                <a:gd name="connsiteY9" fmla="*/ 18518 h 119644"/>
                <a:gd name="connsiteX10" fmla="*/ 18164 w 72305"/>
                <a:gd name="connsiteY10" fmla="*/ 5110 h 119644"/>
                <a:gd name="connsiteX11" fmla="*/ 36892 w 72305"/>
                <a:gd name="connsiteY11" fmla="*/ 111 h 119644"/>
                <a:gd name="connsiteX12" fmla="*/ 62202 w 72305"/>
                <a:gd name="connsiteY12" fmla="*/ 9201 h 119644"/>
                <a:gd name="connsiteX13" fmla="*/ 70828 w 72305"/>
                <a:gd name="connsiteY13" fmla="*/ 35904 h 119644"/>
                <a:gd name="connsiteX14" fmla="*/ 55960 w 72305"/>
                <a:gd name="connsiteY14" fmla="*/ 35904 h 119644"/>
                <a:gd name="connsiteX15" fmla="*/ 51306 w 72305"/>
                <a:gd name="connsiteY15" fmla="*/ 18291 h 119644"/>
                <a:gd name="connsiteX16" fmla="*/ 36892 w 72305"/>
                <a:gd name="connsiteY16" fmla="*/ 11701 h 119644"/>
                <a:gd name="connsiteX17" fmla="*/ 25542 w 72305"/>
                <a:gd name="connsiteY17" fmla="*/ 15337 h 119644"/>
                <a:gd name="connsiteX18" fmla="*/ 18732 w 72305"/>
                <a:gd name="connsiteY18" fmla="*/ 25450 h 119644"/>
                <a:gd name="connsiteX19" fmla="*/ 15667 w 72305"/>
                <a:gd name="connsiteY19" fmla="*/ 40221 h 119644"/>
                <a:gd name="connsiteX20" fmla="*/ 14873 w 72305"/>
                <a:gd name="connsiteY20" fmla="*/ 59879 h 119644"/>
                <a:gd name="connsiteX21" fmla="*/ 15667 w 72305"/>
                <a:gd name="connsiteY21" fmla="*/ 79537 h 119644"/>
                <a:gd name="connsiteX22" fmla="*/ 18732 w 72305"/>
                <a:gd name="connsiteY22" fmla="*/ 94308 h 119644"/>
                <a:gd name="connsiteX23" fmla="*/ 25542 w 72305"/>
                <a:gd name="connsiteY23" fmla="*/ 104421 h 119644"/>
                <a:gd name="connsiteX24" fmla="*/ 36892 w 72305"/>
                <a:gd name="connsiteY24" fmla="*/ 108057 h 119644"/>
                <a:gd name="connsiteX25" fmla="*/ 46993 w 72305"/>
                <a:gd name="connsiteY25" fmla="*/ 105444 h 119644"/>
                <a:gd name="connsiteX26" fmla="*/ 53009 w 72305"/>
                <a:gd name="connsiteY26" fmla="*/ 98626 h 119644"/>
                <a:gd name="connsiteX27" fmla="*/ 55960 w 72305"/>
                <a:gd name="connsiteY27" fmla="*/ 89195 h 119644"/>
                <a:gd name="connsiteX28" fmla="*/ 56981 w 72305"/>
                <a:gd name="connsiteY28" fmla="*/ 77832 h 1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305" h="119644">
                  <a:moveTo>
                    <a:pt x="72304" y="77946"/>
                  </a:moveTo>
                  <a:cubicBezTo>
                    <a:pt x="71952" y="83384"/>
                    <a:pt x="70964" y="88761"/>
                    <a:pt x="69353" y="93968"/>
                  </a:cubicBezTo>
                  <a:cubicBezTo>
                    <a:pt x="68059" y="98707"/>
                    <a:pt x="65982" y="103199"/>
                    <a:pt x="63224" y="107262"/>
                  </a:cubicBezTo>
                  <a:cubicBezTo>
                    <a:pt x="60477" y="111128"/>
                    <a:pt x="56811" y="114250"/>
                    <a:pt x="52555" y="116352"/>
                  </a:cubicBezTo>
                  <a:cubicBezTo>
                    <a:pt x="41352" y="121279"/>
                    <a:pt x="28493" y="120649"/>
                    <a:pt x="17824" y="114648"/>
                  </a:cubicBezTo>
                  <a:cubicBezTo>
                    <a:pt x="12830" y="111363"/>
                    <a:pt x="8891" y="106708"/>
                    <a:pt x="6474" y="101240"/>
                  </a:cubicBezTo>
                  <a:cubicBezTo>
                    <a:pt x="3886" y="95347"/>
                    <a:pt x="2161" y="89108"/>
                    <a:pt x="1366" y="82718"/>
                  </a:cubicBezTo>
                  <a:cubicBezTo>
                    <a:pt x="413" y="75181"/>
                    <a:pt x="-41" y="67590"/>
                    <a:pt x="4" y="59993"/>
                  </a:cubicBezTo>
                  <a:cubicBezTo>
                    <a:pt x="-64" y="52391"/>
                    <a:pt x="424" y="44795"/>
                    <a:pt x="1480" y="37267"/>
                  </a:cubicBezTo>
                  <a:cubicBezTo>
                    <a:pt x="2308" y="30786"/>
                    <a:pt x="4113" y="24465"/>
                    <a:pt x="6814" y="18518"/>
                  </a:cubicBezTo>
                  <a:cubicBezTo>
                    <a:pt x="9277" y="13080"/>
                    <a:pt x="13216" y="8437"/>
                    <a:pt x="18164" y="5110"/>
                  </a:cubicBezTo>
                  <a:cubicBezTo>
                    <a:pt x="23771" y="1625"/>
                    <a:pt x="30297" y="-114"/>
                    <a:pt x="36892" y="111"/>
                  </a:cubicBezTo>
                  <a:cubicBezTo>
                    <a:pt x="46244" y="-664"/>
                    <a:pt x="55472" y="2650"/>
                    <a:pt x="62202" y="9201"/>
                  </a:cubicBezTo>
                  <a:cubicBezTo>
                    <a:pt x="68138" y="16800"/>
                    <a:pt x="71203" y="26261"/>
                    <a:pt x="70828" y="35904"/>
                  </a:cubicBezTo>
                  <a:lnTo>
                    <a:pt x="55960" y="35904"/>
                  </a:lnTo>
                  <a:cubicBezTo>
                    <a:pt x="56130" y="29707"/>
                    <a:pt x="54518" y="23593"/>
                    <a:pt x="51306" y="18291"/>
                  </a:cubicBezTo>
                  <a:cubicBezTo>
                    <a:pt x="47992" y="13718"/>
                    <a:pt x="42521" y="11218"/>
                    <a:pt x="36892" y="11701"/>
                  </a:cubicBezTo>
                  <a:cubicBezTo>
                    <a:pt x="32806" y="11583"/>
                    <a:pt x="28799" y="12865"/>
                    <a:pt x="25542" y="15337"/>
                  </a:cubicBezTo>
                  <a:cubicBezTo>
                    <a:pt x="22364" y="17996"/>
                    <a:pt x="20003" y="21502"/>
                    <a:pt x="18732" y="25450"/>
                  </a:cubicBezTo>
                  <a:cubicBezTo>
                    <a:pt x="17154" y="30241"/>
                    <a:pt x="16121" y="35197"/>
                    <a:pt x="15667" y="40221"/>
                  </a:cubicBezTo>
                  <a:cubicBezTo>
                    <a:pt x="15667" y="45789"/>
                    <a:pt x="14873" y="52380"/>
                    <a:pt x="14873" y="59879"/>
                  </a:cubicBezTo>
                  <a:cubicBezTo>
                    <a:pt x="14873" y="67379"/>
                    <a:pt x="14873" y="73969"/>
                    <a:pt x="15667" y="79537"/>
                  </a:cubicBezTo>
                  <a:cubicBezTo>
                    <a:pt x="16121" y="84561"/>
                    <a:pt x="17154" y="89517"/>
                    <a:pt x="18732" y="94308"/>
                  </a:cubicBezTo>
                  <a:cubicBezTo>
                    <a:pt x="20003" y="98256"/>
                    <a:pt x="22364" y="101762"/>
                    <a:pt x="25542" y="104421"/>
                  </a:cubicBezTo>
                  <a:cubicBezTo>
                    <a:pt x="28799" y="106893"/>
                    <a:pt x="32806" y="108176"/>
                    <a:pt x="36892" y="108057"/>
                  </a:cubicBezTo>
                  <a:cubicBezTo>
                    <a:pt x="40444" y="108188"/>
                    <a:pt x="43951" y="107279"/>
                    <a:pt x="46993" y="105444"/>
                  </a:cubicBezTo>
                  <a:cubicBezTo>
                    <a:pt x="49649" y="103838"/>
                    <a:pt x="51749" y="101459"/>
                    <a:pt x="53009" y="98626"/>
                  </a:cubicBezTo>
                  <a:cubicBezTo>
                    <a:pt x="54427" y="95637"/>
                    <a:pt x="55426" y="92462"/>
                    <a:pt x="55960" y="89195"/>
                  </a:cubicBezTo>
                  <a:cubicBezTo>
                    <a:pt x="56561" y="85435"/>
                    <a:pt x="56902" y="81639"/>
                    <a:pt x="56981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C744AE87-7047-1944-9536-2E7C1815A4CF}"/>
                </a:ext>
              </a:extLst>
            </p:cNvPr>
            <p:cNvSpPr/>
            <p:nvPr/>
          </p:nvSpPr>
          <p:spPr>
            <a:xfrm>
              <a:off x="2989122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039 w 82968"/>
                <a:gd name="connsiteY4" fmla="*/ 83403 h 114991"/>
                <a:gd name="connsiteX5" fmla="*/ 23379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039" y="83403"/>
                  </a:lnTo>
                  <a:lnTo>
                    <a:pt x="23379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4A55AE5-4EF2-6042-9BC7-550A146C8319}"/>
                </a:ext>
              </a:extLst>
            </p:cNvPr>
            <p:cNvSpPr/>
            <p:nvPr/>
          </p:nvSpPr>
          <p:spPr>
            <a:xfrm>
              <a:off x="3081624" y="1296812"/>
              <a:ext cx="70947" cy="115040"/>
            </a:xfrm>
            <a:custGeom>
              <a:avLst/>
              <a:gdLst>
                <a:gd name="connsiteX0" fmla="*/ -2 w 70947"/>
                <a:gd name="connsiteY0" fmla="*/ 29 h 115040"/>
                <a:gd name="connsiteX1" fmla="*/ 30757 w 70947"/>
                <a:gd name="connsiteY1" fmla="*/ 29 h 115040"/>
                <a:gd name="connsiteX2" fmla="*/ 51754 w 70947"/>
                <a:gd name="connsiteY2" fmla="*/ 4347 h 115040"/>
                <a:gd name="connsiteX3" fmla="*/ 64012 w 70947"/>
                <a:gd name="connsiteY3" fmla="*/ 16391 h 115040"/>
                <a:gd name="connsiteX4" fmla="*/ 69460 w 70947"/>
                <a:gd name="connsiteY4" fmla="*/ 34004 h 115040"/>
                <a:gd name="connsiteX5" fmla="*/ 70935 w 70947"/>
                <a:gd name="connsiteY5" fmla="*/ 57525 h 115040"/>
                <a:gd name="connsiteX6" fmla="*/ 69233 w 70947"/>
                <a:gd name="connsiteY6" fmla="*/ 79569 h 115040"/>
                <a:gd name="connsiteX7" fmla="*/ 63104 w 70947"/>
                <a:gd name="connsiteY7" fmla="*/ 97635 h 115040"/>
                <a:gd name="connsiteX8" fmla="*/ 51754 w 70947"/>
                <a:gd name="connsiteY8" fmla="*/ 110362 h 115040"/>
                <a:gd name="connsiteX9" fmla="*/ 32686 w 70947"/>
                <a:gd name="connsiteY9" fmla="*/ 115021 h 115040"/>
                <a:gd name="connsiteX10" fmla="*/ 452 w 70947"/>
                <a:gd name="connsiteY10" fmla="*/ 115021 h 115040"/>
                <a:gd name="connsiteX11" fmla="*/ 14185 w 70947"/>
                <a:gd name="connsiteY11" fmla="*/ 103430 h 115040"/>
                <a:gd name="connsiteX12" fmla="*/ 28940 w 70947"/>
                <a:gd name="connsiteY12" fmla="*/ 103430 h 115040"/>
                <a:gd name="connsiteX13" fmla="*/ 43241 w 70947"/>
                <a:gd name="connsiteY13" fmla="*/ 99453 h 115040"/>
                <a:gd name="connsiteX14" fmla="*/ 51527 w 70947"/>
                <a:gd name="connsiteY14" fmla="*/ 88886 h 115040"/>
                <a:gd name="connsiteX15" fmla="*/ 55159 w 70947"/>
                <a:gd name="connsiteY15" fmla="*/ 74683 h 115040"/>
                <a:gd name="connsiteX16" fmla="*/ 56180 w 70947"/>
                <a:gd name="connsiteY16" fmla="*/ 57638 h 115040"/>
                <a:gd name="connsiteX17" fmla="*/ 55386 w 70947"/>
                <a:gd name="connsiteY17" fmla="*/ 39799 h 115040"/>
                <a:gd name="connsiteX18" fmla="*/ 52094 w 70947"/>
                <a:gd name="connsiteY18" fmla="*/ 25822 h 115040"/>
                <a:gd name="connsiteX19" fmla="*/ 43809 w 70947"/>
                <a:gd name="connsiteY19" fmla="*/ 15482 h 115040"/>
                <a:gd name="connsiteX20" fmla="*/ 28940 w 70947"/>
                <a:gd name="connsiteY20" fmla="*/ 11619 h 115040"/>
                <a:gd name="connsiteX21" fmla="*/ 14185 w 70947"/>
                <a:gd name="connsiteY21" fmla="*/ 11619 h 115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0947" h="115040">
                  <a:moveTo>
                    <a:pt x="-2" y="29"/>
                  </a:moveTo>
                  <a:lnTo>
                    <a:pt x="30757" y="29"/>
                  </a:lnTo>
                  <a:cubicBezTo>
                    <a:pt x="37998" y="-230"/>
                    <a:pt x="45205" y="1250"/>
                    <a:pt x="51754" y="4347"/>
                  </a:cubicBezTo>
                  <a:cubicBezTo>
                    <a:pt x="56930" y="7073"/>
                    <a:pt x="61197" y="11261"/>
                    <a:pt x="64012" y="16391"/>
                  </a:cubicBezTo>
                  <a:cubicBezTo>
                    <a:pt x="66849" y="21894"/>
                    <a:pt x="68699" y="27857"/>
                    <a:pt x="69460" y="34004"/>
                  </a:cubicBezTo>
                  <a:cubicBezTo>
                    <a:pt x="70527" y="41796"/>
                    <a:pt x="71026" y="49658"/>
                    <a:pt x="70935" y="57525"/>
                  </a:cubicBezTo>
                  <a:cubicBezTo>
                    <a:pt x="70981" y="64907"/>
                    <a:pt x="70413" y="72280"/>
                    <a:pt x="69233" y="79569"/>
                  </a:cubicBezTo>
                  <a:cubicBezTo>
                    <a:pt x="68121" y="85868"/>
                    <a:pt x="66055" y="91961"/>
                    <a:pt x="63104" y="97635"/>
                  </a:cubicBezTo>
                  <a:cubicBezTo>
                    <a:pt x="60459" y="102773"/>
                    <a:pt x="56555" y="107152"/>
                    <a:pt x="51754" y="110362"/>
                  </a:cubicBezTo>
                  <a:cubicBezTo>
                    <a:pt x="45943" y="113626"/>
                    <a:pt x="39348" y="115238"/>
                    <a:pt x="32686" y="115021"/>
                  </a:cubicBezTo>
                  <a:lnTo>
                    <a:pt x="452" y="115021"/>
                  </a:lnTo>
                  <a:close/>
                  <a:moveTo>
                    <a:pt x="14185" y="103430"/>
                  </a:moveTo>
                  <a:lnTo>
                    <a:pt x="28940" y="103430"/>
                  </a:lnTo>
                  <a:cubicBezTo>
                    <a:pt x="34003" y="103616"/>
                    <a:pt x="38997" y="102227"/>
                    <a:pt x="43241" y="99453"/>
                  </a:cubicBezTo>
                  <a:cubicBezTo>
                    <a:pt x="46907" y="96741"/>
                    <a:pt x="49768" y="93090"/>
                    <a:pt x="51527" y="88886"/>
                  </a:cubicBezTo>
                  <a:cubicBezTo>
                    <a:pt x="53400" y="84347"/>
                    <a:pt x="54626" y="79565"/>
                    <a:pt x="55159" y="74683"/>
                  </a:cubicBezTo>
                  <a:cubicBezTo>
                    <a:pt x="55874" y="69030"/>
                    <a:pt x="56215" y="63336"/>
                    <a:pt x="56180" y="57638"/>
                  </a:cubicBezTo>
                  <a:cubicBezTo>
                    <a:pt x="56237" y="51682"/>
                    <a:pt x="55976" y="45727"/>
                    <a:pt x="55386" y="39799"/>
                  </a:cubicBezTo>
                  <a:cubicBezTo>
                    <a:pt x="54966" y="35006"/>
                    <a:pt x="53854" y="30299"/>
                    <a:pt x="52094" y="25822"/>
                  </a:cubicBezTo>
                  <a:cubicBezTo>
                    <a:pt x="50426" y="21628"/>
                    <a:pt x="47532" y="18027"/>
                    <a:pt x="43809" y="15482"/>
                  </a:cubicBezTo>
                  <a:cubicBezTo>
                    <a:pt x="39360" y="12718"/>
                    <a:pt x="34173" y="11370"/>
                    <a:pt x="28940" y="11619"/>
                  </a:cubicBezTo>
                  <a:lnTo>
                    <a:pt x="14185" y="1161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6D961EF7-CDAD-B745-8A01-59D8780FFC0F}"/>
                </a:ext>
              </a:extLst>
            </p:cNvPr>
            <p:cNvSpPr/>
            <p:nvPr/>
          </p:nvSpPr>
          <p:spPr>
            <a:xfrm>
              <a:off x="3168105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618 w 73787"/>
                <a:gd name="connsiteY16" fmla="*/ 25345 h 119663"/>
                <a:gd name="connsiteX17" fmla="*/ 15554 w 73787"/>
                <a:gd name="connsiteY17" fmla="*/ 40117 h 119663"/>
                <a:gd name="connsiteX18" fmla="*/ 14759 w 73787"/>
                <a:gd name="connsiteY18" fmla="*/ 59774 h 119663"/>
                <a:gd name="connsiteX19" fmla="*/ 15554 w 73787"/>
                <a:gd name="connsiteY19" fmla="*/ 79432 h 119663"/>
                <a:gd name="connsiteX20" fmla="*/ 18618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4 h 119663"/>
                <a:gd name="connsiteX27" fmla="*/ 57889 w 73787"/>
                <a:gd name="connsiteY27" fmla="*/ 40117 h 119663"/>
                <a:gd name="connsiteX28" fmla="*/ 54825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20" y="121331"/>
                    <a:pt x="29764" y="121331"/>
                    <a:pt x="18164" y="114657"/>
                  </a:cubicBezTo>
                  <a:cubicBezTo>
                    <a:pt x="13238" y="111299"/>
                    <a:pt x="9311" y="106664"/>
                    <a:pt x="6814" y="101249"/>
                  </a:cubicBezTo>
                  <a:cubicBezTo>
                    <a:pt x="4147" y="95328"/>
                    <a:pt x="2354" y="89051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65" y="30691"/>
                    <a:pt x="4158" y="24379"/>
                    <a:pt x="6814" y="18414"/>
                  </a:cubicBezTo>
                  <a:cubicBezTo>
                    <a:pt x="9311" y="12998"/>
                    <a:pt x="13238" y="836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71" y="17897"/>
                    <a:pt x="19844" y="21406"/>
                    <a:pt x="18618" y="25345"/>
                  </a:cubicBezTo>
                  <a:cubicBezTo>
                    <a:pt x="16927" y="30107"/>
                    <a:pt x="15906" y="35076"/>
                    <a:pt x="15554" y="40117"/>
                  </a:cubicBezTo>
                  <a:cubicBezTo>
                    <a:pt x="15554" y="45685"/>
                    <a:pt x="14759" y="52275"/>
                    <a:pt x="14759" y="59774"/>
                  </a:cubicBezTo>
                  <a:cubicBezTo>
                    <a:pt x="14759" y="67274"/>
                    <a:pt x="14759" y="73864"/>
                    <a:pt x="15554" y="79432"/>
                  </a:cubicBezTo>
                  <a:cubicBezTo>
                    <a:pt x="15906" y="84473"/>
                    <a:pt x="16927" y="89442"/>
                    <a:pt x="18618" y="94204"/>
                  </a:cubicBezTo>
                  <a:cubicBezTo>
                    <a:pt x="19844" y="98143"/>
                    <a:pt x="22171" y="101652"/>
                    <a:pt x="25315" y="104317"/>
                  </a:cubicBezTo>
                  <a:cubicBezTo>
                    <a:pt x="28584" y="106764"/>
                    <a:pt x="32579" y="108045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227" y="101689"/>
                    <a:pt x="53599" y="98172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4"/>
                    <a:pt x="58684" y="67274"/>
                    <a:pt x="58684" y="59774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92"/>
                    <a:pt x="56402" y="30137"/>
                    <a:pt x="54825" y="25345"/>
                  </a:cubicBezTo>
                  <a:cubicBezTo>
                    <a:pt x="53599" y="21377"/>
                    <a:pt x="51227" y="17860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79" y="11504"/>
                    <a:pt x="28584" y="12785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657033BF-C047-EC40-AFD4-980E8496BD86}"/>
                </a:ext>
              </a:extLst>
            </p:cNvPr>
            <p:cNvSpPr/>
            <p:nvPr/>
          </p:nvSpPr>
          <p:spPr>
            <a:xfrm>
              <a:off x="3254596" y="1294006"/>
              <a:ext cx="70618" cy="120291"/>
            </a:xfrm>
            <a:custGeom>
              <a:avLst/>
              <a:gdLst>
                <a:gd name="connsiteX0" fmla="*/ 53231 w 70618"/>
                <a:gd name="connsiteY0" fmla="*/ 32606 h 120291"/>
                <a:gd name="connsiteX1" fmla="*/ 49145 w 70618"/>
                <a:gd name="connsiteY1" fmla="*/ 17607 h 120291"/>
                <a:gd name="connsiteX2" fmla="*/ 35412 w 70618"/>
                <a:gd name="connsiteY2" fmla="*/ 12153 h 120291"/>
                <a:gd name="connsiteX3" fmla="*/ 21338 w 70618"/>
                <a:gd name="connsiteY3" fmla="*/ 17039 h 120291"/>
                <a:gd name="connsiteX4" fmla="*/ 16344 w 70618"/>
                <a:gd name="connsiteY4" fmla="*/ 30901 h 120291"/>
                <a:gd name="connsiteX5" fmla="*/ 18273 w 70618"/>
                <a:gd name="connsiteY5" fmla="*/ 40105 h 120291"/>
                <a:gd name="connsiteX6" fmla="*/ 23494 w 70618"/>
                <a:gd name="connsiteY6" fmla="*/ 46355 h 120291"/>
                <a:gd name="connsiteX7" fmla="*/ 30758 w 70618"/>
                <a:gd name="connsiteY7" fmla="*/ 50332 h 120291"/>
                <a:gd name="connsiteX8" fmla="*/ 40860 w 70618"/>
                <a:gd name="connsiteY8" fmla="*/ 53854 h 120291"/>
                <a:gd name="connsiteX9" fmla="*/ 52777 w 70618"/>
                <a:gd name="connsiteY9" fmla="*/ 58286 h 120291"/>
                <a:gd name="connsiteX10" fmla="*/ 61517 w 70618"/>
                <a:gd name="connsiteY10" fmla="*/ 63513 h 120291"/>
                <a:gd name="connsiteX11" fmla="*/ 68100 w 70618"/>
                <a:gd name="connsiteY11" fmla="*/ 72376 h 120291"/>
                <a:gd name="connsiteX12" fmla="*/ 70597 w 70618"/>
                <a:gd name="connsiteY12" fmla="*/ 85897 h 120291"/>
                <a:gd name="connsiteX13" fmla="*/ 67419 w 70618"/>
                <a:gd name="connsiteY13" fmla="*/ 102146 h 120291"/>
                <a:gd name="connsiteX14" fmla="*/ 59133 w 70618"/>
                <a:gd name="connsiteY14" fmla="*/ 112714 h 120291"/>
                <a:gd name="connsiteX15" fmla="*/ 47783 w 70618"/>
                <a:gd name="connsiteY15" fmla="*/ 118395 h 120291"/>
                <a:gd name="connsiteX16" fmla="*/ 34844 w 70618"/>
                <a:gd name="connsiteY16" fmla="*/ 120100 h 120291"/>
                <a:gd name="connsiteX17" fmla="*/ 7831 w 70618"/>
                <a:gd name="connsiteY17" fmla="*/ 110555 h 120291"/>
                <a:gd name="connsiteX18" fmla="*/ 113 w 70618"/>
                <a:gd name="connsiteY18" fmla="*/ 81807 h 120291"/>
                <a:gd name="connsiteX19" fmla="*/ 14301 w 70618"/>
                <a:gd name="connsiteY19" fmla="*/ 81807 h 120291"/>
                <a:gd name="connsiteX20" fmla="*/ 14868 w 70618"/>
                <a:gd name="connsiteY20" fmla="*/ 92261 h 120291"/>
                <a:gd name="connsiteX21" fmla="*/ 17479 w 70618"/>
                <a:gd name="connsiteY21" fmla="*/ 100328 h 120291"/>
                <a:gd name="connsiteX22" fmla="*/ 24062 w 70618"/>
                <a:gd name="connsiteY22" fmla="*/ 106237 h 120291"/>
                <a:gd name="connsiteX23" fmla="*/ 35412 w 70618"/>
                <a:gd name="connsiteY23" fmla="*/ 108509 h 120291"/>
                <a:gd name="connsiteX24" fmla="*/ 55399 w 70618"/>
                <a:gd name="connsiteY24" fmla="*/ 89207 h 120291"/>
                <a:gd name="connsiteX25" fmla="*/ 55388 w 70618"/>
                <a:gd name="connsiteY25" fmla="*/ 88170 h 120291"/>
                <a:gd name="connsiteX26" fmla="*/ 53458 w 70618"/>
                <a:gd name="connsiteY26" fmla="*/ 78966 h 120291"/>
                <a:gd name="connsiteX27" fmla="*/ 48124 w 70618"/>
                <a:gd name="connsiteY27" fmla="*/ 72603 h 120291"/>
                <a:gd name="connsiteX28" fmla="*/ 40973 w 70618"/>
                <a:gd name="connsiteY28" fmla="*/ 68399 h 120291"/>
                <a:gd name="connsiteX29" fmla="*/ 30872 w 70618"/>
                <a:gd name="connsiteY29" fmla="*/ 64649 h 120291"/>
                <a:gd name="connsiteX30" fmla="*/ 19522 w 70618"/>
                <a:gd name="connsiteY30" fmla="*/ 60217 h 120291"/>
                <a:gd name="connsiteX31" fmla="*/ 10782 w 70618"/>
                <a:gd name="connsiteY31" fmla="*/ 54763 h 120291"/>
                <a:gd name="connsiteX32" fmla="*/ 4199 w 70618"/>
                <a:gd name="connsiteY32" fmla="*/ 45787 h 120291"/>
                <a:gd name="connsiteX33" fmla="*/ 1702 w 70618"/>
                <a:gd name="connsiteY33" fmla="*/ 32265 h 120291"/>
                <a:gd name="connsiteX34" fmla="*/ 2951 w 70618"/>
                <a:gd name="connsiteY34" fmla="*/ 22266 h 120291"/>
                <a:gd name="connsiteX35" fmla="*/ 7945 w 70618"/>
                <a:gd name="connsiteY35" fmla="*/ 12039 h 120291"/>
                <a:gd name="connsiteX36" fmla="*/ 18273 w 70618"/>
                <a:gd name="connsiteY36" fmla="*/ 3744 h 120291"/>
                <a:gd name="connsiteX37" fmla="*/ 35412 w 70618"/>
                <a:gd name="connsiteY37" fmla="*/ 108 h 120291"/>
                <a:gd name="connsiteX38" fmla="*/ 59587 w 70618"/>
                <a:gd name="connsiteY38" fmla="*/ 8176 h 120291"/>
                <a:gd name="connsiteX39" fmla="*/ 67646 w 70618"/>
                <a:gd name="connsiteY39" fmla="*/ 32151 h 12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618" h="120291">
                  <a:moveTo>
                    <a:pt x="53231" y="32606"/>
                  </a:moveTo>
                  <a:cubicBezTo>
                    <a:pt x="53549" y="27294"/>
                    <a:pt x="52107" y="22025"/>
                    <a:pt x="49145" y="17607"/>
                  </a:cubicBezTo>
                  <a:cubicBezTo>
                    <a:pt x="45718" y="13672"/>
                    <a:pt x="40599" y="11639"/>
                    <a:pt x="35412" y="12153"/>
                  </a:cubicBezTo>
                  <a:cubicBezTo>
                    <a:pt x="30259" y="11830"/>
                    <a:pt x="25185" y="13590"/>
                    <a:pt x="21338" y="17039"/>
                  </a:cubicBezTo>
                  <a:cubicBezTo>
                    <a:pt x="17831" y="20769"/>
                    <a:pt x="16026" y="25788"/>
                    <a:pt x="16344" y="30901"/>
                  </a:cubicBezTo>
                  <a:cubicBezTo>
                    <a:pt x="16264" y="34077"/>
                    <a:pt x="16923" y="37229"/>
                    <a:pt x="18273" y="40105"/>
                  </a:cubicBezTo>
                  <a:cubicBezTo>
                    <a:pt x="19567" y="42526"/>
                    <a:pt x="21349" y="44653"/>
                    <a:pt x="23494" y="46355"/>
                  </a:cubicBezTo>
                  <a:cubicBezTo>
                    <a:pt x="25753" y="47966"/>
                    <a:pt x="28182" y="49301"/>
                    <a:pt x="30758" y="50332"/>
                  </a:cubicBezTo>
                  <a:cubicBezTo>
                    <a:pt x="34061" y="51686"/>
                    <a:pt x="37432" y="52861"/>
                    <a:pt x="40860" y="53854"/>
                  </a:cubicBezTo>
                  <a:cubicBezTo>
                    <a:pt x="45627" y="55445"/>
                    <a:pt x="49599" y="56922"/>
                    <a:pt x="52777" y="58286"/>
                  </a:cubicBezTo>
                  <a:cubicBezTo>
                    <a:pt x="55944" y="59565"/>
                    <a:pt x="58895" y="61329"/>
                    <a:pt x="61517" y="63513"/>
                  </a:cubicBezTo>
                  <a:cubicBezTo>
                    <a:pt x="64343" y="65941"/>
                    <a:pt x="66590" y="68969"/>
                    <a:pt x="68100" y="72376"/>
                  </a:cubicBezTo>
                  <a:cubicBezTo>
                    <a:pt x="69893" y="76652"/>
                    <a:pt x="70744" y="81263"/>
                    <a:pt x="70597" y="85897"/>
                  </a:cubicBezTo>
                  <a:cubicBezTo>
                    <a:pt x="70778" y="91485"/>
                    <a:pt x="69689" y="97040"/>
                    <a:pt x="67419" y="102146"/>
                  </a:cubicBezTo>
                  <a:cubicBezTo>
                    <a:pt x="65603" y="106318"/>
                    <a:pt x="62754" y="109956"/>
                    <a:pt x="59133" y="112714"/>
                  </a:cubicBezTo>
                  <a:cubicBezTo>
                    <a:pt x="55785" y="115383"/>
                    <a:pt x="51926" y="117318"/>
                    <a:pt x="47783" y="118395"/>
                  </a:cubicBezTo>
                  <a:cubicBezTo>
                    <a:pt x="43561" y="119534"/>
                    <a:pt x="39214" y="120108"/>
                    <a:pt x="34844" y="120100"/>
                  </a:cubicBezTo>
                  <a:cubicBezTo>
                    <a:pt x="24856" y="121179"/>
                    <a:pt x="14925" y="117669"/>
                    <a:pt x="7831" y="110555"/>
                  </a:cubicBezTo>
                  <a:cubicBezTo>
                    <a:pt x="2111" y="102111"/>
                    <a:pt x="-613" y="91986"/>
                    <a:pt x="113" y="81807"/>
                  </a:cubicBezTo>
                  <a:lnTo>
                    <a:pt x="14301" y="81807"/>
                  </a:lnTo>
                  <a:cubicBezTo>
                    <a:pt x="14289" y="85300"/>
                    <a:pt x="14482" y="88789"/>
                    <a:pt x="14868" y="92261"/>
                  </a:cubicBezTo>
                  <a:cubicBezTo>
                    <a:pt x="15220" y="95090"/>
                    <a:pt x="16105" y="97827"/>
                    <a:pt x="17479" y="100328"/>
                  </a:cubicBezTo>
                  <a:cubicBezTo>
                    <a:pt x="19079" y="102878"/>
                    <a:pt x="21360" y="104926"/>
                    <a:pt x="24062" y="106237"/>
                  </a:cubicBezTo>
                  <a:cubicBezTo>
                    <a:pt x="27626" y="107828"/>
                    <a:pt x="31507" y="108604"/>
                    <a:pt x="35412" y="108509"/>
                  </a:cubicBezTo>
                  <a:cubicBezTo>
                    <a:pt x="46251" y="108704"/>
                    <a:pt x="55206" y="100062"/>
                    <a:pt x="55399" y="89207"/>
                  </a:cubicBezTo>
                  <a:cubicBezTo>
                    <a:pt x="55399" y="88862"/>
                    <a:pt x="55399" y="88515"/>
                    <a:pt x="55388" y="88170"/>
                  </a:cubicBezTo>
                  <a:cubicBezTo>
                    <a:pt x="55467" y="84994"/>
                    <a:pt x="54809" y="81842"/>
                    <a:pt x="53458" y="78966"/>
                  </a:cubicBezTo>
                  <a:cubicBezTo>
                    <a:pt x="52164" y="76483"/>
                    <a:pt x="50337" y="74312"/>
                    <a:pt x="48124" y="72603"/>
                  </a:cubicBezTo>
                  <a:cubicBezTo>
                    <a:pt x="45956" y="70855"/>
                    <a:pt x="43550" y="69440"/>
                    <a:pt x="40973" y="68399"/>
                  </a:cubicBezTo>
                  <a:cubicBezTo>
                    <a:pt x="38363" y="67262"/>
                    <a:pt x="34958" y="66126"/>
                    <a:pt x="30872" y="64649"/>
                  </a:cubicBezTo>
                  <a:cubicBezTo>
                    <a:pt x="26786" y="63172"/>
                    <a:pt x="22132" y="61581"/>
                    <a:pt x="19522" y="60217"/>
                  </a:cubicBezTo>
                  <a:cubicBezTo>
                    <a:pt x="16344" y="58854"/>
                    <a:pt x="13404" y="57014"/>
                    <a:pt x="10782" y="54763"/>
                  </a:cubicBezTo>
                  <a:cubicBezTo>
                    <a:pt x="7933" y="52312"/>
                    <a:pt x="5686" y="49242"/>
                    <a:pt x="4199" y="45787"/>
                  </a:cubicBezTo>
                  <a:cubicBezTo>
                    <a:pt x="2383" y="41518"/>
                    <a:pt x="1532" y="36901"/>
                    <a:pt x="1702" y="32265"/>
                  </a:cubicBezTo>
                  <a:cubicBezTo>
                    <a:pt x="1748" y="28896"/>
                    <a:pt x="2167" y="25542"/>
                    <a:pt x="2951" y="22266"/>
                  </a:cubicBezTo>
                  <a:cubicBezTo>
                    <a:pt x="3915" y="18556"/>
                    <a:pt x="5606" y="15078"/>
                    <a:pt x="7945" y="12039"/>
                  </a:cubicBezTo>
                  <a:cubicBezTo>
                    <a:pt x="10635" y="8442"/>
                    <a:pt x="14187" y="5587"/>
                    <a:pt x="18273" y="3744"/>
                  </a:cubicBezTo>
                  <a:cubicBezTo>
                    <a:pt x="23664" y="1323"/>
                    <a:pt x="29510" y="83"/>
                    <a:pt x="35412" y="108"/>
                  </a:cubicBezTo>
                  <a:cubicBezTo>
                    <a:pt x="44231" y="-615"/>
                    <a:pt x="52959" y="2300"/>
                    <a:pt x="59587" y="8176"/>
                  </a:cubicBezTo>
                  <a:cubicBezTo>
                    <a:pt x="65251" y="14837"/>
                    <a:pt x="68134" y="23420"/>
                    <a:pt x="67646" y="32151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979C7D4C-EA10-ED4B-A80D-C83DA9819076}"/>
                </a:ext>
              </a:extLst>
            </p:cNvPr>
            <p:cNvSpPr/>
            <p:nvPr/>
          </p:nvSpPr>
          <p:spPr>
            <a:xfrm>
              <a:off x="3369800" y="1296273"/>
              <a:ext cx="69461" cy="115559"/>
            </a:xfrm>
            <a:custGeom>
              <a:avLst/>
              <a:gdLst>
                <a:gd name="connsiteX0" fmla="*/ 31324 w 69461"/>
                <a:gd name="connsiteY0" fmla="*/ 68177 h 115559"/>
                <a:gd name="connsiteX1" fmla="*/ -2 w 69461"/>
                <a:gd name="connsiteY1" fmla="*/ 0 h 115559"/>
                <a:gd name="connsiteX2" fmla="*/ 7375 w 69461"/>
                <a:gd name="connsiteY2" fmla="*/ 0 h 115559"/>
                <a:gd name="connsiteX3" fmla="*/ 34729 w 69461"/>
                <a:gd name="connsiteY3" fmla="*/ 60564 h 115559"/>
                <a:gd name="connsiteX4" fmla="*/ 62650 w 69461"/>
                <a:gd name="connsiteY4" fmla="*/ 0 h 115559"/>
                <a:gd name="connsiteX5" fmla="*/ 69460 w 69461"/>
                <a:gd name="connsiteY5" fmla="*/ 0 h 115559"/>
                <a:gd name="connsiteX6" fmla="*/ 38134 w 69461"/>
                <a:gd name="connsiteY6" fmla="*/ 68177 h 115559"/>
                <a:gd name="connsiteX7" fmla="*/ 38134 w 69461"/>
                <a:gd name="connsiteY7" fmla="*/ 115560 h 115559"/>
                <a:gd name="connsiteX8" fmla="*/ 31324 w 69461"/>
                <a:gd name="connsiteY8" fmla="*/ 115560 h 115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461" h="115559">
                  <a:moveTo>
                    <a:pt x="31324" y="68177"/>
                  </a:moveTo>
                  <a:lnTo>
                    <a:pt x="-2" y="0"/>
                  </a:lnTo>
                  <a:lnTo>
                    <a:pt x="7375" y="0"/>
                  </a:lnTo>
                  <a:lnTo>
                    <a:pt x="34729" y="60564"/>
                  </a:lnTo>
                  <a:lnTo>
                    <a:pt x="62650" y="0"/>
                  </a:lnTo>
                  <a:lnTo>
                    <a:pt x="69460" y="0"/>
                  </a:lnTo>
                  <a:lnTo>
                    <a:pt x="38134" y="68177"/>
                  </a:lnTo>
                  <a:lnTo>
                    <a:pt x="38134" y="115560"/>
                  </a:lnTo>
                  <a:lnTo>
                    <a:pt x="31324" y="11556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0E965E0B-D7FB-144C-BACA-E8F99E34A570}"/>
                </a:ext>
              </a:extLst>
            </p:cNvPr>
            <p:cNvSpPr/>
            <p:nvPr/>
          </p:nvSpPr>
          <p:spPr>
            <a:xfrm>
              <a:off x="3488635" y="1296841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808 w 54820"/>
                <a:gd name="connsiteY1" fmla="*/ 0 h 114991"/>
                <a:gd name="connsiteX2" fmla="*/ 6808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808" y="0"/>
                  </a:lnTo>
                  <a:lnTo>
                    <a:pt x="6808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8F50D82C-143F-214C-93AB-2884DB08ED8E}"/>
                </a:ext>
              </a:extLst>
            </p:cNvPr>
            <p:cNvSpPr/>
            <p:nvPr/>
          </p:nvSpPr>
          <p:spPr>
            <a:xfrm>
              <a:off x="3546520" y="1296841"/>
              <a:ext cx="78201" cy="114991"/>
            </a:xfrm>
            <a:custGeom>
              <a:avLst/>
              <a:gdLst>
                <a:gd name="connsiteX0" fmla="*/ 61288 w 78201"/>
                <a:gd name="connsiteY0" fmla="*/ 79199 h 114991"/>
                <a:gd name="connsiteX1" fmla="*/ 18044 w 78201"/>
                <a:gd name="connsiteY1" fmla="*/ 79199 h 114991"/>
                <a:gd name="connsiteX2" fmla="*/ 6694 w 78201"/>
                <a:gd name="connsiteY2" fmla="*/ 114992 h 114991"/>
                <a:gd name="connsiteX3" fmla="*/ -2 w 78201"/>
                <a:gd name="connsiteY3" fmla="*/ 114992 h 114991"/>
                <a:gd name="connsiteX4" fmla="*/ 35637 w 78201"/>
                <a:gd name="connsiteY4" fmla="*/ 0 h 114991"/>
                <a:gd name="connsiteX5" fmla="*/ 44149 w 78201"/>
                <a:gd name="connsiteY5" fmla="*/ 0 h 114991"/>
                <a:gd name="connsiteX6" fmla="*/ 78199 w 78201"/>
                <a:gd name="connsiteY6" fmla="*/ 114992 h 114991"/>
                <a:gd name="connsiteX7" fmla="*/ 72638 w 78201"/>
                <a:gd name="connsiteY7" fmla="*/ 114992 h 114991"/>
                <a:gd name="connsiteX8" fmla="*/ 40177 w 78201"/>
                <a:gd name="connsiteY8" fmla="*/ 6817 h 114991"/>
                <a:gd name="connsiteX9" fmla="*/ 40177 w 78201"/>
                <a:gd name="connsiteY9" fmla="*/ 6817 h 114991"/>
                <a:gd name="connsiteX10" fmla="*/ 19974 w 78201"/>
                <a:gd name="connsiteY10" fmla="*/ 73745 h 114991"/>
                <a:gd name="connsiteX11" fmla="*/ 60380 w 78201"/>
                <a:gd name="connsiteY11" fmla="*/ 73745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201" h="114991">
                  <a:moveTo>
                    <a:pt x="61288" y="79199"/>
                  </a:moveTo>
                  <a:lnTo>
                    <a:pt x="18044" y="79199"/>
                  </a:lnTo>
                  <a:lnTo>
                    <a:pt x="6694" y="114992"/>
                  </a:lnTo>
                  <a:lnTo>
                    <a:pt x="-2" y="114992"/>
                  </a:lnTo>
                  <a:lnTo>
                    <a:pt x="35637" y="0"/>
                  </a:lnTo>
                  <a:lnTo>
                    <a:pt x="44149" y="0"/>
                  </a:lnTo>
                  <a:lnTo>
                    <a:pt x="78199" y="114992"/>
                  </a:lnTo>
                  <a:lnTo>
                    <a:pt x="72638" y="114992"/>
                  </a:lnTo>
                  <a:close/>
                  <a:moveTo>
                    <a:pt x="40177" y="6817"/>
                  </a:moveTo>
                  <a:lnTo>
                    <a:pt x="40177" y="6817"/>
                  </a:lnTo>
                  <a:lnTo>
                    <a:pt x="19974" y="73745"/>
                  </a:lnTo>
                  <a:lnTo>
                    <a:pt x="60380" y="7374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5E2E7E2-BFA2-0446-93AA-5FF826BBEE1A}"/>
                </a:ext>
              </a:extLst>
            </p:cNvPr>
            <p:cNvSpPr/>
            <p:nvPr/>
          </p:nvSpPr>
          <p:spPr>
            <a:xfrm>
              <a:off x="3671026" y="1294461"/>
              <a:ext cx="71962" cy="119668"/>
            </a:xfrm>
            <a:custGeom>
              <a:avLst/>
              <a:gdLst>
                <a:gd name="connsiteX0" fmla="*/ 71960 w 71962"/>
                <a:gd name="connsiteY0" fmla="*/ 77943 h 119668"/>
                <a:gd name="connsiteX1" fmla="*/ 69349 w 71962"/>
                <a:gd name="connsiteY1" fmla="*/ 93965 h 119668"/>
                <a:gd name="connsiteX2" fmla="*/ 63220 w 71962"/>
                <a:gd name="connsiteY2" fmla="*/ 107259 h 119668"/>
                <a:gd name="connsiteX3" fmla="*/ 52665 w 71962"/>
                <a:gd name="connsiteY3" fmla="*/ 116349 h 119668"/>
                <a:gd name="connsiteX4" fmla="*/ 37002 w 71962"/>
                <a:gd name="connsiteY4" fmla="*/ 119645 h 119668"/>
                <a:gd name="connsiteX5" fmla="*/ 17934 w 71962"/>
                <a:gd name="connsiteY5" fmla="*/ 114645 h 119668"/>
                <a:gd name="connsiteX6" fmla="*/ 6584 w 71962"/>
                <a:gd name="connsiteY6" fmla="*/ 101237 h 119668"/>
                <a:gd name="connsiteX7" fmla="*/ 1363 w 71962"/>
                <a:gd name="connsiteY7" fmla="*/ 82716 h 119668"/>
                <a:gd name="connsiteX8" fmla="*/ 1 w 71962"/>
                <a:gd name="connsiteY8" fmla="*/ 59990 h 119668"/>
                <a:gd name="connsiteX9" fmla="*/ 1476 w 71962"/>
                <a:gd name="connsiteY9" fmla="*/ 37264 h 119668"/>
                <a:gd name="connsiteX10" fmla="*/ 6811 w 71962"/>
                <a:gd name="connsiteY10" fmla="*/ 18516 h 119668"/>
                <a:gd name="connsiteX11" fmla="*/ 18161 w 71962"/>
                <a:gd name="connsiteY11" fmla="*/ 5107 h 119668"/>
                <a:gd name="connsiteX12" fmla="*/ 36889 w 71962"/>
                <a:gd name="connsiteY12" fmla="*/ 108 h 119668"/>
                <a:gd name="connsiteX13" fmla="*/ 62312 w 71962"/>
                <a:gd name="connsiteY13" fmla="*/ 9198 h 119668"/>
                <a:gd name="connsiteX14" fmla="*/ 70825 w 71962"/>
                <a:gd name="connsiteY14" fmla="*/ 35901 h 119668"/>
                <a:gd name="connsiteX15" fmla="*/ 56070 w 71962"/>
                <a:gd name="connsiteY15" fmla="*/ 35901 h 119668"/>
                <a:gd name="connsiteX16" fmla="*/ 51417 w 71962"/>
                <a:gd name="connsiteY16" fmla="*/ 18288 h 119668"/>
                <a:gd name="connsiteX17" fmla="*/ 36889 w 71962"/>
                <a:gd name="connsiteY17" fmla="*/ 11698 h 119668"/>
                <a:gd name="connsiteX18" fmla="*/ 25539 w 71962"/>
                <a:gd name="connsiteY18" fmla="*/ 15334 h 119668"/>
                <a:gd name="connsiteX19" fmla="*/ 18842 w 71962"/>
                <a:gd name="connsiteY19" fmla="*/ 25447 h 119668"/>
                <a:gd name="connsiteX20" fmla="*/ 15778 w 71962"/>
                <a:gd name="connsiteY20" fmla="*/ 40219 h 119668"/>
                <a:gd name="connsiteX21" fmla="*/ 14983 w 71962"/>
                <a:gd name="connsiteY21" fmla="*/ 59876 h 119668"/>
                <a:gd name="connsiteX22" fmla="*/ 15778 w 71962"/>
                <a:gd name="connsiteY22" fmla="*/ 79534 h 119668"/>
                <a:gd name="connsiteX23" fmla="*/ 18842 w 71962"/>
                <a:gd name="connsiteY23" fmla="*/ 94306 h 119668"/>
                <a:gd name="connsiteX24" fmla="*/ 25539 w 71962"/>
                <a:gd name="connsiteY24" fmla="*/ 104419 h 119668"/>
                <a:gd name="connsiteX25" fmla="*/ 36889 w 71962"/>
                <a:gd name="connsiteY25" fmla="*/ 108055 h 119668"/>
                <a:gd name="connsiteX26" fmla="*/ 47103 w 71962"/>
                <a:gd name="connsiteY26" fmla="*/ 105441 h 119668"/>
                <a:gd name="connsiteX27" fmla="*/ 53119 w 71962"/>
                <a:gd name="connsiteY27" fmla="*/ 98623 h 119668"/>
                <a:gd name="connsiteX28" fmla="*/ 55956 w 71962"/>
                <a:gd name="connsiteY28" fmla="*/ 89192 h 119668"/>
                <a:gd name="connsiteX29" fmla="*/ 56978 w 71962"/>
                <a:gd name="connsiteY29" fmla="*/ 77829 h 11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68">
                  <a:moveTo>
                    <a:pt x="71960" y="77943"/>
                  </a:moveTo>
                  <a:cubicBezTo>
                    <a:pt x="71665" y="83362"/>
                    <a:pt x="70791" y="88732"/>
                    <a:pt x="69349" y="93965"/>
                  </a:cubicBezTo>
                  <a:cubicBezTo>
                    <a:pt x="68101" y="98721"/>
                    <a:pt x="66024" y="103221"/>
                    <a:pt x="63220" y="107259"/>
                  </a:cubicBezTo>
                  <a:cubicBezTo>
                    <a:pt x="60508" y="111120"/>
                    <a:pt x="56887" y="114244"/>
                    <a:pt x="52665" y="116349"/>
                  </a:cubicBezTo>
                  <a:cubicBezTo>
                    <a:pt x="47762" y="118630"/>
                    <a:pt x="42405" y="119757"/>
                    <a:pt x="37002" y="119645"/>
                  </a:cubicBezTo>
                  <a:cubicBezTo>
                    <a:pt x="30294" y="119897"/>
                    <a:pt x="23654" y="118157"/>
                    <a:pt x="17934" y="114645"/>
                  </a:cubicBezTo>
                  <a:cubicBezTo>
                    <a:pt x="12917" y="111394"/>
                    <a:pt x="8967" y="106730"/>
                    <a:pt x="6584" y="101237"/>
                  </a:cubicBezTo>
                  <a:cubicBezTo>
                    <a:pt x="3905" y="95369"/>
                    <a:pt x="2146" y="89122"/>
                    <a:pt x="1363" y="82716"/>
                  </a:cubicBezTo>
                  <a:cubicBezTo>
                    <a:pt x="410" y="75179"/>
                    <a:pt x="-45" y="67587"/>
                    <a:pt x="1" y="59990"/>
                  </a:cubicBezTo>
                  <a:cubicBezTo>
                    <a:pt x="-10" y="52390"/>
                    <a:pt x="478" y="44798"/>
                    <a:pt x="1476" y="37264"/>
                  </a:cubicBezTo>
                  <a:cubicBezTo>
                    <a:pt x="2362" y="30793"/>
                    <a:pt x="4155" y="24481"/>
                    <a:pt x="6811" y="18516"/>
                  </a:cubicBezTo>
                  <a:cubicBezTo>
                    <a:pt x="9308" y="13100"/>
                    <a:pt x="13235" y="8465"/>
                    <a:pt x="18161" y="5107"/>
                  </a:cubicBezTo>
                  <a:cubicBezTo>
                    <a:pt x="23768" y="1622"/>
                    <a:pt x="30294" y="-117"/>
                    <a:pt x="36889" y="108"/>
                  </a:cubicBezTo>
                  <a:cubicBezTo>
                    <a:pt x="46275" y="-656"/>
                    <a:pt x="55536" y="2655"/>
                    <a:pt x="62312" y="9198"/>
                  </a:cubicBezTo>
                  <a:cubicBezTo>
                    <a:pt x="68169" y="16836"/>
                    <a:pt x="71177" y="26279"/>
                    <a:pt x="70825" y="35901"/>
                  </a:cubicBezTo>
                  <a:lnTo>
                    <a:pt x="56070" y="35901"/>
                  </a:lnTo>
                  <a:cubicBezTo>
                    <a:pt x="56138" y="29716"/>
                    <a:pt x="54538" y="23628"/>
                    <a:pt x="51417" y="18288"/>
                  </a:cubicBezTo>
                  <a:cubicBezTo>
                    <a:pt x="48045" y="13715"/>
                    <a:pt x="42541" y="11220"/>
                    <a:pt x="36889" y="11698"/>
                  </a:cubicBezTo>
                  <a:cubicBezTo>
                    <a:pt x="32803" y="11606"/>
                    <a:pt x="28807" y="12886"/>
                    <a:pt x="25539" y="15334"/>
                  </a:cubicBezTo>
                  <a:cubicBezTo>
                    <a:pt x="22395" y="17999"/>
                    <a:pt x="20068" y="21507"/>
                    <a:pt x="18842" y="25447"/>
                  </a:cubicBezTo>
                  <a:cubicBezTo>
                    <a:pt x="17151" y="30209"/>
                    <a:pt x="16129" y="35178"/>
                    <a:pt x="15778" y="40219"/>
                  </a:cubicBezTo>
                  <a:cubicBezTo>
                    <a:pt x="15778" y="45786"/>
                    <a:pt x="14983" y="52377"/>
                    <a:pt x="14983" y="59876"/>
                  </a:cubicBezTo>
                  <a:cubicBezTo>
                    <a:pt x="14983" y="67376"/>
                    <a:pt x="14983" y="73966"/>
                    <a:pt x="15778" y="79534"/>
                  </a:cubicBezTo>
                  <a:cubicBezTo>
                    <a:pt x="16129" y="84574"/>
                    <a:pt x="17151" y="89543"/>
                    <a:pt x="18842" y="94306"/>
                  </a:cubicBezTo>
                  <a:cubicBezTo>
                    <a:pt x="20068" y="98245"/>
                    <a:pt x="22395" y="101754"/>
                    <a:pt x="25539" y="104419"/>
                  </a:cubicBezTo>
                  <a:cubicBezTo>
                    <a:pt x="28807" y="106866"/>
                    <a:pt x="32803" y="108147"/>
                    <a:pt x="36889" y="108055"/>
                  </a:cubicBezTo>
                  <a:cubicBezTo>
                    <a:pt x="40475" y="108168"/>
                    <a:pt x="44016" y="107261"/>
                    <a:pt x="47103" y="105441"/>
                  </a:cubicBezTo>
                  <a:cubicBezTo>
                    <a:pt x="49703" y="103770"/>
                    <a:pt x="51780" y="101410"/>
                    <a:pt x="53119" y="98623"/>
                  </a:cubicBezTo>
                  <a:cubicBezTo>
                    <a:pt x="54447" y="95610"/>
                    <a:pt x="55400" y="92442"/>
                    <a:pt x="55956" y="89192"/>
                  </a:cubicBezTo>
                  <a:cubicBezTo>
                    <a:pt x="56558" y="85432"/>
                    <a:pt x="56898" y="81636"/>
                    <a:pt x="56978" y="7782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EA5F780-FF4A-CA4F-9565-78130E9ABA24}"/>
                </a:ext>
              </a:extLst>
            </p:cNvPr>
            <p:cNvSpPr/>
            <p:nvPr/>
          </p:nvSpPr>
          <p:spPr>
            <a:xfrm>
              <a:off x="3754673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345 h 119663"/>
                <a:gd name="connsiteX17" fmla="*/ 15440 w 73787"/>
                <a:gd name="connsiteY17" fmla="*/ 40117 h 119663"/>
                <a:gd name="connsiteX18" fmla="*/ 14646 w 73787"/>
                <a:gd name="connsiteY18" fmla="*/ 59774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4 h 119663"/>
                <a:gd name="connsiteX27" fmla="*/ 57776 w 73787"/>
                <a:gd name="connsiteY27" fmla="*/ 40117 h 119663"/>
                <a:gd name="connsiteX28" fmla="*/ 54711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19" y="121331"/>
                    <a:pt x="29764" y="121331"/>
                    <a:pt x="18164" y="114657"/>
                  </a:cubicBezTo>
                  <a:cubicBezTo>
                    <a:pt x="13216" y="111330"/>
                    <a:pt x="9277" y="106687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08" y="30681"/>
                    <a:pt x="4113" y="24360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19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37" y="17891"/>
                    <a:pt x="19776" y="21398"/>
                    <a:pt x="18505" y="25345"/>
                  </a:cubicBezTo>
                  <a:cubicBezTo>
                    <a:pt x="16927" y="30137"/>
                    <a:pt x="15894" y="35092"/>
                    <a:pt x="15440" y="40117"/>
                  </a:cubicBezTo>
                  <a:cubicBezTo>
                    <a:pt x="14873" y="45685"/>
                    <a:pt x="14646" y="52275"/>
                    <a:pt x="14646" y="59774"/>
                  </a:cubicBezTo>
                  <a:cubicBezTo>
                    <a:pt x="14646" y="67274"/>
                    <a:pt x="14646" y="73864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776" y="98151"/>
                    <a:pt x="22137" y="101658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59" y="101652"/>
                    <a:pt x="53485" y="98143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8343" y="73864"/>
                    <a:pt x="58570" y="67274"/>
                    <a:pt x="58570" y="59774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76"/>
                    <a:pt x="56402" y="30107"/>
                    <a:pt x="54711" y="25345"/>
                  </a:cubicBezTo>
                  <a:cubicBezTo>
                    <a:pt x="53485" y="21406"/>
                    <a:pt x="51159" y="17897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579" y="11478"/>
                    <a:pt x="28572" y="12761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A411CE8A-47C9-FA42-923C-14EE855F298E}"/>
                </a:ext>
              </a:extLst>
            </p:cNvPr>
            <p:cNvSpPr/>
            <p:nvPr/>
          </p:nvSpPr>
          <p:spPr>
            <a:xfrm>
              <a:off x="384616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9448 w 93069"/>
                <a:gd name="connsiteY7" fmla="*/ 114992 h 114991"/>
                <a:gd name="connsiteX8" fmla="*/ 79448 w 93069"/>
                <a:gd name="connsiteY8" fmla="*/ 14544 h 114991"/>
                <a:gd name="connsiteX9" fmla="*/ 79448 w 93069"/>
                <a:gd name="connsiteY9" fmla="*/ 14544 h 114991"/>
                <a:gd name="connsiteX10" fmla="*/ 54024 w 93069"/>
                <a:gd name="connsiteY10" fmla="*/ 114992 h 114991"/>
                <a:gd name="connsiteX11" fmla="*/ 39836 w 93069"/>
                <a:gd name="connsiteY11" fmla="*/ 114992 h 114991"/>
                <a:gd name="connsiteX12" fmla="*/ 14412 w 93069"/>
                <a:gd name="connsiteY12" fmla="*/ 14544 h 114991"/>
                <a:gd name="connsiteX13" fmla="*/ 14412 w 93069"/>
                <a:gd name="connsiteY13" fmla="*/ 14544 h 114991"/>
                <a:gd name="connsiteX14" fmla="*/ 14412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9448" y="114992"/>
                  </a:lnTo>
                  <a:lnTo>
                    <a:pt x="79448" y="14544"/>
                  </a:lnTo>
                  <a:lnTo>
                    <a:pt x="79448" y="14544"/>
                  </a:lnTo>
                  <a:lnTo>
                    <a:pt x="54024" y="114992"/>
                  </a:lnTo>
                  <a:lnTo>
                    <a:pt x="39836" y="114992"/>
                  </a:lnTo>
                  <a:lnTo>
                    <a:pt x="14412" y="14544"/>
                  </a:lnTo>
                  <a:lnTo>
                    <a:pt x="14412" y="14544"/>
                  </a:lnTo>
                  <a:lnTo>
                    <a:pt x="1441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71A27A45-836F-5242-B0C8-B714C82A07B5}"/>
                </a:ext>
              </a:extLst>
            </p:cNvPr>
            <p:cNvSpPr/>
            <p:nvPr/>
          </p:nvSpPr>
          <p:spPr>
            <a:xfrm>
              <a:off x="3958865" y="1296840"/>
              <a:ext cx="65436" cy="114992"/>
            </a:xfrm>
            <a:custGeom>
              <a:avLst/>
              <a:gdLst>
                <a:gd name="connsiteX0" fmla="*/ -2 w 65436"/>
                <a:gd name="connsiteY0" fmla="*/ 1 h 114992"/>
                <a:gd name="connsiteX1" fmla="*/ 29281 w 65436"/>
                <a:gd name="connsiteY1" fmla="*/ 1 h 114992"/>
                <a:gd name="connsiteX2" fmla="*/ 40631 w 65436"/>
                <a:gd name="connsiteY2" fmla="*/ 683 h 114992"/>
                <a:gd name="connsiteX3" fmla="*/ 51981 w 65436"/>
                <a:gd name="connsiteY3" fmla="*/ 4546 h 114992"/>
                <a:gd name="connsiteX4" fmla="*/ 61515 w 65436"/>
                <a:gd name="connsiteY4" fmla="*/ 14545 h 114992"/>
                <a:gd name="connsiteX5" fmla="*/ 65374 w 65436"/>
                <a:gd name="connsiteY5" fmla="*/ 33067 h 114992"/>
                <a:gd name="connsiteX6" fmla="*/ 56294 w 65436"/>
                <a:gd name="connsiteY6" fmla="*/ 57610 h 114992"/>
                <a:gd name="connsiteX7" fmla="*/ 32232 w 65436"/>
                <a:gd name="connsiteY7" fmla="*/ 66360 h 114992"/>
                <a:gd name="connsiteX8" fmla="*/ 14753 w 65436"/>
                <a:gd name="connsiteY8" fmla="*/ 66360 h 114992"/>
                <a:gd name="connsiteX9" fmla="*/ 14753 w 65436"/>
                <a:gd name="connsiteY9" fmla="*/ 114993 h 114992"/>
                <a:gd name="connsiteX10" fmla="*/ 565 w 65436"/>
                <a:gd name="connsiteY10" fmla="*/ 114993 h 114992"/>
                <a:gd name="connsiteX11" fmla="*/ 14185 w 65436"/>
                <a:gd name="connsiteY11" fmla="*/ 54770 h 114992"/>
                <a:gd name="connsiteX12" fmla="*/ 31097 w 65436"/>
                <a:gd name="connsiteY12" fmla="*/ 54770 h 114992"/>
                <a:gd name="connsiteX13" fmla="*/ 44604 w 65436"/>
                <a:gd name="connsiteY13" fmla="*/ 49088 h 114992"/>
                <a:gd name="connsiteX14" fmla="*/ 50051 w 65436"/>
                <a:gd name="connsiteY14" fmla="*/ 32385 h 114992"/>
                <a:gd name="connsiteX15" fmla="*/ 45171 w 65436"/>
                <a:gd name="connsiteY15" fmla="*/ 17045 h 114992"/>
                <a:gd name="connsiteX16" fmla="*/ 30076 w 65436"/>
                <a:gd name="connsiteY16" fmla="*/ 11591 h 114992"/>
                <a:gd name="connsiteX17" fmla="*/ 14185 w 65436"/>
                <a:gd name="connsiteY17" fmla="*/ 11591 h 114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436" h="114992">
                  <a:moveTo>
                    <a:pt x="-2" y="1"/>
                  </a:moveTo>
                  <a:lnTo>
                    <a:pt x="29281" y="1"/>
                  </a:lnTo>
                  <a:cubicBezTo>
                    <a:pt x="33072" y="-17"/>
                    <a:pt x="36863" y="210"/>
                    <a:pt x="40631" y="683"/>
                  </a:cubicBezTo>
                  <a:cubicBezTo>
                    <a:pt x="44615" y="1288"/>
                    <a:pt x="48451" y="2596"/>
                    <a:pt x="51981" y="4546"/>
                  </a:cubicBezTo>
                  <a:cubicBezTo>
                    <a:pt x="56124" y="6807"/>
                    <a:pt x="59449" y="10302"/>
                    <a:pt x="61515" y="14545"/>
                  </a:cubicBezTo>
                  <a:cubicBezTo>
                    <a:pt x="64364" y="20286"/>
                    <a:pt x="65692" y="26664"/>
                    <a:pt x="65374" y="33067"/>
                  </a:cubicBezTo>
                  <a:cubicBezTo>
                    <a:pt x="65930" y="42163"/>
                    <a:pt x="62639" y="51072"/>
                    <a:pt x="56294" y="57610"/>
                  </a:cubicBezTo>
                  <a:cubicBezTo>
                    <a:pt x="49756" y="63613"/>
                    <a:pt x="41096" y="66762"/>
                    <a:pt x="32232" y="66360"/>
                  </a:cubicBezTo>
                  <a:lnTo>
                    <a:pt x="14753" y="66360"/>
                  </a:lnTo>
                  <a:lnTo>
                    <a:pt x="14753" y="114993"/>
                  </a:lnTo>
                  <a:lnTo>
                    <a:pt x="565" y="114993"/>
                  </a:lnTo>
                  <a:close/>
                  <a:moveTo>
                    <a:pt x="14185" y="54770"/>
                  </a:moveTo>
                  <a:lnTo>
                    <a:pt x="31097" y="54770"/>
                  </a:lnTo>
                  <a:cubicBezTo>
                    <a:pt x="36204" y="54901"/>
                    <a:pt x="41119" y="52833"/>
                    <a:pt x="44604" y="49088"/>
                  </a:cubicBezTo>
                  <a:cubicBezTo>
                    <a:pt x="48508" y="44434"/>
                    <a:pt x="50460" y="38448"/>
                    <a:pt x="50051" y="32385"/>
                  </a:cubicBezTo>
                  <a:cubicBezTo>
                    <a:pt x="50347" y="26847"/>
                    <a:pt x="48610" y="21391"/>
                    <a:pt x="45171" y="17045"/>
                  </a:cubicBezTo>
                  <a:cubicBezTo>
                    <a:pt x="41153" y="13144"/>
                    <a:pt x="35660" y="11159"/>
                    <a:pt x="30076" y="11591"/>
                  </a:cubicBezTo>
                  <a:lnTo>
                    <a:pt x="14185" y="1159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3B296F6C-C41B-E840-8AA2-F63C4FBCCC5D}"/>
                </a:ext>
              </a:extLst>
            </p:cNvPr>
            <p:cNvSpPr/>
            <p:nvPr/>
          </p:nvSpPr>
          <p:spPr>
            <a:xfrm>
              <a:off x="4036273" y="1296841"/>
              <a:ext cx="61289" cy="114991"/>
            </a:xfrm>
            <a:custGeom>
              <a:avLst/>
              <a:gdLst>
                <a:gd name="connsiteX0" fmla="*/ -2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-2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6D399D04-395F-8041-977E-F43723761C30}"/>
                </a:ext>
              </a:extLst>
            </p:cNvPr>
            <p:cNvSpPr/>
            <p:nvPr/>
          </p:nvSpPr>
          <p:spPr>
            <a:xfrm>
              <a:off x="4102670" y="1296841"/>
              <a:ext cx="71958" cy="114991"/>
            </a:xfrm>
            <a:custGeom>
              <a:avLst/>
              <a:gdLst>
                <a:gd name="connsiteX0" fmla="*/ 42901 w 71958"/>
                <a:gd name="connsiteY0" fmla="*/ 114992 h 114991"/>
                <a:gd name="connsiteX1" fmla="*/ 28827 w 71958"/>
                <a:gd name="connsiteY1" fmla="*/ 114992 h 114991"/>
                <a:gd name="connsiteX2" fmla="*/ 28827 w 71958"/>
                <a:gd name="connsiteY2" fmla="*/ 12726 h 114991"/>
                <a:gd name="connsiteX3" fmla="*/ -2 w 71958"/>
                <a:gd name="connsiteY3" fmla="*/ 12726 h 114991"/>
                <a:gd name="connsiteX4" fmla="*/ -2 w 71958"/>
                <a:gd name="connsiteY4" fmla="*/ 0 h 114991"/>
                <a:gd name="connsiteX5" fmla="*/ 71957 w 71958"/>
                <a:gd name="connsiteY5" fmla="*/ 0 h 114991"/>
                <a:gd name="connsiteX6" fmla="*/ 71957 w 71958"/>
                <a:gd name="connsiteY6" fmla="*/ 12613 h 114991"/>
                <a:gd name="connsiteX7" fmla="*/ 42901 w 71958"/>
                <a:gd name="connsiteY7" fmla="*/ 12613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958" h="114991">
                  <a:moveTo>
                    <a:pt x="42901" y="114992"/>
                  </a:moveTo>
                  <a:lnTo>
                    <a:pt x="28827" y="114992"/>
                  </a:lnTo>
                  <a:lnTo>
                    <a:pt x="28827" y="12726"/>
                  </a:lnTo>
                  <a:lnTo>
                    <a:pt x="-2" y="12726"/>
                  </a:lnTo>
                  <a:lnTo>
                    <a:pt x="-2" y="0"/>
                  </a:lnTo>
                  <a:lnTo>
                    <a:pt x="71957" y="0"/>
                  </a:lnTo>
                  <a:lnTo>
                    <a:pt x="71957" y="12613"/>
                  </a:lnTo>
                  <a:lnTo>
                    <a:pt x="42901" y="12613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DD2B8EB8-AF58-724D-8F07-B726CA02754D}"/>
                </a:ext>
              </a:extLst>
            </p:cNvPr>
            <p:cNvSpPr/>
            <p:nvPr/>
          </p:nvSpPr>
          <p:spPr>
            <a:xfrm>
              <a:off x="4184958" y="1296841"/>
              <a:ext cx="61289" cy="114991"/>
            </a:xfrm>
            <a:custGeom>
              <a:avLst/>
              <a:gdLst>
                <a:gd name="connsiteX0" fmla="*/ 225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225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ADBA7141-645D-B543-82A1-9B42549A87CD}"/>
                </a:ext>
              </a:extLst>
            </p:cNvPr>
            <p:cNvSpPr/>
            <p:nvPr/>
          </p:nvSpPr>
          <p:spPr>
            <a:xfrm>
              <a:off x="4259640" y="1296841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385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868 w 70483"/>
                <a:gd name="connsiteY7" fmla="*/ 114992 h 114991"/>
                <a:gd name="connsiteX8" fmla="*/ 14980 w 70483"/>
                <a:gd name="connsiteY8" fmla="*/ 21930 h 114991"/>
                <a:gd name="connsiteX9" fmla="*/ 14980 w 70483"/>
                <a:gd name="connsiteY9" fmla="*/ 21930 h 114991"/>
                <a:gd name="connsiteX10" fmla="*/ 14980 w 70483"/>
                <a:gd name="connsiteY10" fmla="*/ 114992 h 114991"/>
                <a:gd name="connsiteX11" fmla="*/ 793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385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868" y="114992"/>
                  </a:lnTo>
                  <a:lnTo>
                    <a:pt x="14980" y="21930"/>
                  </a:lnTo>
                  <a:lnTo>
                    <a:pt x="14980" y="21930"/>
                  </a:lnTo>
                  <a:lnTo>
                    <a:pt x="14980" y="114992"/>
                  </a:lnTo>
                  <a:lnTo>
                    <a:pt x="793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9BCA11A-FB05-EE4A-A9B2-2E45412233F0}"/>
                </a:ext>
              </a:extLst>
            </p:cNvPr>
            <p:cNvSpPr/>
            <p:nvPr/>
          </p:nvSpPr>
          <p:spPr>
            <a:xfrm>
              <a:off x="4347487" y="1294446"/>
              <a:ext cx="71962" cy="119683"/>
            </a:xfrm>
            <a:custGeom>
              <a:avLst/>
              <a:gdLst>
                <a:gd name="connsiteX0" fmla="*/ 71960 w 71962"/>
                <a:gd name="connsiteY0" fmla="*/ 77958 h 119683"/>
                <a:gd name="connsiteX1" fmla="*/ 69349 w 71962"/>
                <a:gd name="connsiteY1" fmla="*/ 93980 h 119683"/>
                <a:gd name="connsiteX2" fmla="*/ 63220 w 71962"/>
                <a:gd name="connsiteY2" fmla="*/ 107274 h 119683"/>
                <a:gd name="connsiteX3" fmla="*/ 52665 w 71962"/>
                <a:gd name="connsiteY3" fmla="*/ 116365 h 119683"/>
                <a:gd name="connsiteX4" fmla="*/ 37002 w 71962"/>
                <a:gd name="connsiteY4" fmla="*/ 119660 h 119683"/>
                <a:gd name="connsiteX5" fmla="*/ 17934 w 71962"/>
                <a:gd name="connsiteY5" fmla="*/ 114660 h 119683"/>
                <a:gd name="connsiteX6" fmla="*/ 6584 w 71962"/>
                <a:gd name="connsiteY6" fmla="*/ 101252 h 119683"/>
                <a:gd name="connsiteX7" fmla="*/ 1363 w 71962"/>
                <a:gd name="connsiteY7" fmla="*/ 82731 h 119683"/>
                <a:gd name="connsiteX8" fmla="*/ 1 w 71962"/>
                <a:gd name="connsiteY8" fmla="*/ 60005 h 119683"/>
                <a:gd name="connsiteX9" fmla="*/ 1476 w 71962"/>
                <a:gd name="connsiteY9" fmla="*/ 37279 h 119683"/>
                <a:gd name="connsiteX10" fmla="*/ 6924 w 71962"/>
                <a:gd name="connsiteY10" fmla="*/ 18531 h 119683"/>
                <a:gd name="connsiteX11" fmla="*/ 18274 w 71962"/>
                <a:gd name="connsiteY11" fmla="*/ 5122 h 119683"/>
                <a:gd name="connsiteX12" fmla="*/ 37002 w 71962"/>
                <a:gd name="connsiteY12" fmla="*/ 123 h 119683"/>
                <a:gd name="connsiteX13" fmla="*/ 62312 w 71962"/>
                <a:gd name="connsiteY13" fmla="*/ 9213 h 119683"/>
                <a:gd name="connsiteX14" fmla="*/ 70939 w 71962"/>
                <a:gd name="connsiteY14" fmla="*/ 35916 h 119683"/>
                <a:gd name="connsiteX15" fmla="*/ 56183 w 71962"/>
                <a:gd name="connsiteY15" fmla="*/ 35916 h 119683"/>
                <a:gd name="connsiteX16" fmla="*/ 51530 w 71962"/>
                <a:gd name="connsiteY16" fmla="*/ 18303 h 119683"/>
                <a:gd name="connsiteX17" fmla="*/ 37002 w 71962"/>
                <a:gd name="connsiteY17" fmla="*/ 11713 h 119683"/>
                <a:gd name="connsiteX18" fmla="*/ 25652 w 71962"/>
                <a:gd name="connsiteY18" fmla="*/ 15349 h 119683"/>
                <a:gd name="connsiteX19" fmla="*/ 18955 w 71962"/>
                <a:gd name="connsiteY19" fmla="*/ 25462 h 119683"/>
                <a:gd name="connsiteX20" fmla="*/ 15891 w 71962"/>
                <a:gd name="connsiteY20" fmla="*/ 40234 h 119683"/>
                <a:gd name="connsiteX21" fmla="*/ 15096 w 71962"/>
                <a:gd name="connsiteY21" fmla="*/ 59891 h 119683"/>
                <a:gd name="connsiteX22" fmla="*/ 15891 w 71962"/>
                <a:gd name="connsiteY22" fmla="*/ 79549 h 119683"/>
                <a:gd name="connsiteX23" fmla="*/ 18955 w 71962"/>
                <a:gd name="connsiteY23" fmla="*/ 94321 h 119683"/>
                <a:gd name="connsiteX24" fmla="*/ 25652 w 71962"/>
                <a:gd name="connsiteY24" fmla="*/ 104434 h 119683"/>
                <a:gd name="connsiteX25" fmla="*/ 37002 w 71962"/>
                <a:gd name="connsiteY25" fmla="*/ 108070 h 119683"/>
                <a:gd name="connsiteX26" fmla="*/ 47217 w 71962"/>
                <a:gd name="connsiteY26" fmla="*/ 105456 h 119683"/>
                <a:gd name="connsiteX27" fmla="*/ 53232 w 71962"/>
                <a:gd name="connsiteY27" fmla="*/ 98638 h 119683"/>
                <a:gd name="connsiteX28" fmla="*/ 56070 w 71962"/>
                <a:gd name="connsiteY28" fmla="*/ 89207 h 119683"/>
                <a:gd name="connsiteX29" fmla="*/ 57092 w 71962"/>
                <a:gd name="connsiteY29" fmla="*/ 77845 h 11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83">
                  <a:moveTo>
                    <a:pt x="71960" y="77958"/>
                  </a:moveTo>
                  <a:cubicBezTo>
                    <a:pt x="71722" y="83383"/>
                    <a:pt x="70847" y="88760"/>
                    <a:pt x="69349" y="93980"/>
                  </a:cubicBezTo>
                  <a:cubicBezTo>
                    <a:pt x="68101" y="98736"/>
                    <a:pt x="66024" y="103236"/>
                    <a:pt x="63220" y="107274"/>
                  </a:cubicBezTo>
                  <a:cubicBezTo>
                    <a:pt x="60542" y="111161"/>
                    <a:pt x="56910" y="114292"/>
                    <a:pt x="52665" y="116365"/>
                  </a:cubicBezTo>
                  <a:cubicBezTo>
                    <a:pt x="47762" y="118645"/>
                    <a:pt x="42405" y="119772"/>
                    <a:pt x="37002" y="119660"/>
                  </a:cubicBezTo>
                  <a:cubicBezTo>
                    <a:pt x="30294" y="119912"/>
                    <a:pt x="23654" y="118172"/>
                    <a:pt x="17934" y="114660"/>
                  </a:cubicBezTo>
                  <a:cubicBezTo>
                    <a:pt x="12917" y="111409"/>
                    <a:pt x="8967" y="106745"/>
                    <a:pt x="6584" y="101252"/>
                  </a:cubicBezTo>
                  <a:cubicBezTo>
                    <a:pt x="3951" y="95366"/>
                    <a:pt x="2192" y="89126"/>
                    <a:pt x="1363" y="82731"/>
                  </a:cubicBezTo>
                  <a:cubicBezTo>
                    <a:pt x="409" y="75194"/>
                    <a:pt x="-45" y="67602"/>
                    <a:pt x="1" y="60005"/>
                  </a:cubicBezTo>
                  <a:cubicBezTo>
                    <a:pt x="-10" y="52405"/>
                    <a:pt x="478" y="44813"/>
                    <a:pt x="1476" y="37279"/>
                  </a:cubicBezTo>
                  <a:cubicBezTo>
                    <a:pt x="2339" y="30792"/>
                    <a:pt x="4178" y="24472"/>
                    <a:pt x="6924" y="18531"/>
                  </a:cubicBezTo>
                  <a:cubicBezTo>
                    <a:pt x="9376" y="13087"/>
                    <a:pt x="13314" y="8440"/>
                    <a:pt x="18274" y="5122"/>
                  </a:cubicBezTo>
                  <a:cubicBezTo>
                    <a:pt x="23881" y="1637"/>
                    <a:pt x="30408" y="-102"/>
                    <a:pt x="37002" y="123"/>
                  </a:cubicBezTo>
                  <a:cubicBezTo>
                    <a:pt x="46366" y="-699"/>
                    <a:pt x="55605" y="2623"/>
                    <a:pt x="62312" y="9213"/>
                  </a:cubicBezTo>
                  <a:cubicBezTo>
                    <a:pt x="68305" y="16784"/>
                    <a:pt x="71370" y="26265"/>
                    <a:pt x="70939" y="35916"/>
                  </a:cubicBezTo>
                  <a:lnTo>
                    <a:pt x="56183" y="35916"/>
                  </a:lnTo>
                  <a:cubicBezTo>
                    <a:pt x="56252" y="29731"/>
                    <a:pt x="54651" y="23643"/>
                    <a:pt x="51530" y="18303"/>
                  </a:cubicBezTo>
                  <a:cubicBezTo>
                    <a:pt x="48159" y="13730"/>
                    <a:pt x="42654" y="11235"/>
                    <a:pt x="37002" y="11713"/>
                  </a:cubicBezTo>
                  <a:cubicBezTo>
                    <a:pt x="32916" y="11621"/>
                    <a:pt x="28921" y="12901"/>
                    <a:pt x="25652" y="15349"/>
                  </a:cubicBezTo>
                  <a:cubicBezTo>
                    <a:pt x="22508" y="18014"/>
                    <a:pt x="20181" y="21522"/>
                    <a:pt x="18955" y="25462"/>
                  </a:cubicBezTo>
                  <a:cubicBezTo>
                    <a:pt x="17321" y="30239"/>
                    <a:pt x="16288" y="35201"/>
                    <a:pt x="15891" y="40234"/>
                  </a:cubicBezTo>
                  <a:cubicBezTo>
                    <a:pt x="15323" y="45801"/>
                    <a:pt x="15096" y="52392"/>
                    <a:pt x="15096" y="59891"/>
                  </a:cubicBezTo>
                  <a:cubicBezTo>
                    <a:pt x="15096" y="67391"/>
                    <a:pt x="15096" y="73981"/>
                    <a:pt x="15891" y="79549"/>
                  </a:cubicBezTo>
                  <a:cubicBezTo>
                    <a:pt x="16288" y="84582"/>
                    <a:pt x="17321" y="89544"/>
                    <a:pt x="18955" y="94321"/>
                  </a:cubicBezTo>
                  <a:cubicBezTo>
                    <a:pt x="20181" y="98260"/>
                    <a:pt x="22508" y="101769"/>
                    <a:pt x="25652" y="104434"/>
                  </a:cubicBezTo>
                  <a:cubicBezTo>
                    <a:pt x="28921" y="106881"/>
                    <a:pt x="32916" y="108162"/>
                    <a:pt x="37002" y="108070"/>
                  </a:cubicBezTo>
                  <a:cubicBezTo>
                    <a:pt x="40589" y="108183"/>
                    <a:pt x="44130" y="107277"/>
                    <a:pt x="47217" y="105456"/>
                  </a:cubicBezTo>
                  <a:cubicBezTo>
                    <a:pt x="49816" y="103785"/>
                    <a:pt x="51893" y="101425"/>
                    <a:pt x="53232" y="98638"/>
                  </a:cubicBezTo>
                  <a:cubicBezTo>
                    <a:pt x="54617" y="95644"/>
                    <a:pt x="55571" y="92468"/>
                    <a:pt x="56070" y="89207"/>
                  </a:cubicBezTo>
                  <a:cubicBezTo>
                    <a:pt x="56728" y="85455"/>
                    <a:pt x="57069" y="81654"/>
                    <a:pt x="57092" y="77845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3431F232-3411-934F-89DE-F5186D4784B4}"/>
                </a:ext>
              </a:extLst>
            </p:cNvPr>
            <p:cNvSpPr/>
            <p:nvPr/>
          </p:nvSpPr>
          <p:spPr>
            <a:xfrm>
              <a:off x="4432615" y="1296841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8D688C43-CEFB-D84B-959C-137F487C19F2}"/>
                </a:ext>
              </a:extLst>
            </p:cNvPr>
            <p:cNvSpPr/>
            <p:nvPr/>
          </p:nvSpPr>
          <p:spPr>
            <a:xfrm>
              <a:off x="4454861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2 w 82968"/>
                <a:gd name="connsiteY3" fmla="*/ 114992 h 114991"/>
                <a:gd name="connsiteX4" fmla="*/ 59926 w 82968"/>
                <a:gd name="connsiteY4" fmla="*/ 83403 h 114991"/>
                <a:gd name="connsiteX5" fmla="*/ 23265 w 82968"/>
                <a:gd name="connsiteY5" fmla="*/ 83403 h 114991"/>
                <a:gd name="connsiteX6" fmla="*/ 14753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2" y="114992"/>
                  </a:lnTo>
                  <a:lnTo>
                    <a:pt x="59926" y="83403"/>
                  </a:lnTo>
                  <a:lnTo>
                    <a:pt x="23265" y="83403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F4B0E411-6E9C-D440-AAF3-3811E250000B}"/>
                </a:ext>
              </a:extLst>
            </p:cNvPr>
            <p:cNvSpPr/>
            <p:nvPr userDrawn="1"/>
          </p:nvSpPr>
          <p:spPr>
            <a:xfrm>
              <a:off x="1187202" y="1118459"/>
              <a:ext cx="129389" cy="212484"/>
            </a:xfrm>
            <a:custGeom>
              <a:avLst/>
              <a:gdLst>
                <a:gd name="connsiteX0" fmla="*/ 70370 w 129389"/>
                <a:gd name="connsiteY0" fmla="*/ 178396 h 212484"/>
                <a:gd name="connsiteX1" fmla="*/ 71505 w 129389"/>
                <a:gd name="connsiteY1" fmla="*/ 171578 h 212484"/>
                <a:gd name="connsiteX2" fmla="*/ 76045 w 129389"/>
                <a:gd name="connsiteY2" fmla="*/ 146580 h 212484"/>
                <a:gd name="connsiteX3" fmla="*/ 76045 w 129389"/>
                <a:gd name="connsiteY3" fmla="*/ 145444 h 212484"/>
                <a:gd name="connsiteX4" fmla="*/ 82855 w 129389"/>
                <a:gd name="connsiteY4" fmla="*/ 119309 h 212484"/>
                <a:gd name="connsiteX5" fmla="*/ 85125 w 129389"/>
                <a:gd name="connsiteY5" fmla="*/ 112492 h 212484"/>
                <a:gd name="connsiteX6" fmla="*/ 90800 w 129389"/>
                <a:gd name="connsiteY6" fmla="*/ 94311 h 212484"/>
                <a:gd name="connsiteX7" fmla="*/ 94205 w 129389"/>
                <a:gd name="connsiteY7" fmla="*/ 85221 h 212484"/>
                <a:gd name="connsiteX8" fmla="*/ 99880 w 129389"/>
                <a:gd name="connsiteY8" fmla="*/ 70449 h 212484"/>
                <a:gd name="connsiteX9" fmla="*/ 103285 w 129389"/>
                <a:gd name="connsiteY9" fmla="*/ 59086 h 212484"/>
                <a:gd name="connsiteX10" fmla="*/ 108959 w 129389"/>
                <a:gd name="connsiteY10" fmla="*/ 45451 h 212484"/>
                <a:gd name="connsiteX11" fmla="*/ 113499 w 129389"/>
                <a:gd name="connsiteY11" fmla="*/ 34088 h 212484"/>
                <a:gd name="connsiteX12" fmla="*/ 119174 w 129389"/>
                <a:gd name="connsiteY12" fmla="*/ 20453 h 212484"/>
                <a:gd name="connsiteX13" fmla="*/ 124849 w 129389"/>
                <a:gd name="connsiteY13" fmla="*/ 9090 h 212484"/>
                <a:gd name="connsiteX14" fmla="*/ 129389 w 129389"/>
                <a:gd name="connsiteY14" fmla="*/ 0 h 212484"/>
                <a:gd name="connsiteX15" fmla="*/ 18160 w 129389"/>
                <a:gd name="connsiteY15" fmla="*/ 0 h 212484"/>
                <a:gd name="connsiteX16" fmla="*/ 0 w 129389"/>
                <a:gd name="connsiteY16" fmla="*/ 19317 h 212484"/>
                <a:gd name="connsiteX17" fmla="*/ 0 w 129389"/>
                <a:gd name="connsiteY17" fmla="*/ 212484 h 212484"/>
                <a:gd name="connsiteX18" fmla="*/ 66965 w 129389"/>
                <a:gd name="connsiteY18" fmla="*/ 196576 h 212484"/>
                <a:gd name="connsiteX19" fmla="*/ 70370 w 129389"/>
                <a:gd name="connsiteY19" fmla="*/ 178396 h 21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9389" h="212484">
                  <a:moveTo>
                    <a:pt x="70370" y="178396"/>
                  </a:moveTo>
                  <a:cubicBezTo>
                    <a:pt x="70370" y="176123"/>
                    <a:pt x="71505" y="173851"/>
                    <a:pt x="71505" y="171578"/>
                  </a:cubicBezTo>
                  <a:cubicBezTo>
                    <a:pt x="72640" y="163624"/>
                    <a:pt x="74910" y="155670"/>
                    <a:pt x="76045" y="146580"/>
                  </a:cubicBezTo>
                  <a:cubicBezTo>
                    <a:pt x="76045" y="146580"/>
                    <a:pt x="76045" y="145444"/>
                    <a:pt x="76045" y="145444"/>
                  </a:cubicBezTo>
                  <a:cubicBezTo>
                    <a:pt x="78315" y="136353"/>
                    <a:pt x="80585" y="128399"/>
                    <a:pt x="82855" y="119309"/>
                  </a:cubicBezTo>
                  <a:cubicBezTo>
                    <a:pt x="83990" y="117037"/>
                    <a:pt x="83990" y="114764"/>
                    <a:pt x="85125" y="112492"/>
                  </a:cubicBezTo>
                  <a:cubicBezTo>
                    <a:pt x="87395" y="106810"/>
                    <a:pt x="88530" y="99993"/>
                    <a:pt x="90800" y="94311"/>
                  </a:cubicBezTo>
                  <a:cubicBezTo>
                    <a:pt x="91935" y="90902"/>
                    <a:pt x="93070" y="87493"/>
                    <a:pt x="94205" y="85221"/>
                  </a:cubicBezTo>
                  <a:cubicBezTo>
                    <a:pt x="95340" y="80676"/>
                    <a:pt x="97610" y="74994"/>
                    <a:pt x="99880" y="70449"/>
                  </a:cubicBezTo>
                  <a:cubicBezTo>
                    <a:pt x="101015" y="67040"/>
                    <a:pt x="102150" y="63632"/>
                    <a:pt x="103285" y="59086"/>
                  </a:cubicBezTo>
                  <a:cubicBezTo>
                    <a:pt x="105555" y="54541"/>
                    <a:pt x="106689" y="49996"/>
                    <a:pt x="108959" y="45451"/>
                  </a:cubicBezTo>
                  <a:cubicBezTo>
                    <a:pt x="110094" y="42042"/>
                    <a:pt x="112364" y="38633"/>
                    <a:pt x="113499" y="34088"/>
                  </a:cubicBezTo>
                  <a:cubicBezTo>
                    <a:pt x="115769" y="29543"/>
                    <a:pt x="118039" y="24998"/>
                    <a:pt x="119174" y="20453"/>
                  </a:cubicBezTo>
                  <a:cubicBezTo>
                    <a:pt x="121444" y="17044"/>
                    <a:pt x="122579" y="13635"/>
                    <a:pt x="124849" y="9090"/>
                  </a:cubicBezTo>
                  <a:cubicBezTo>
                    <a:pt x="125984" y="5681"/>
                    <a:pt x="128254" y="3409"/>
                    <a:pt x="129389" y="0"/>
                  </a:cubicBezTo>
                  <a:lnTo>
                    <a:pt x="18160" y="0"/>
                  </a:lnTo>
                  <a:cubicBezTo>
                    <a:pt x="7945" y="1136"/>
                    <a:pt x="0" y="9090"/>
                    <a:pt x="0" y="19317"/>
                  </a:cubicBezTo>
                  <a:lnTo>
                    <a:pt x="0" y="212484"/>
                  </a:lnTo>
                  <a:cubicBezTo>
                    <a:pt x="22700" y="207939"/>
                    <a:pt x="45400" y="202258"/>
                    <a:pt x="66965" y="196576"/>
                  </a:cubicBezTo>
                  <a:cubicBezTo>
                    <a:pt x="68100" y="189759"/>
                    <a:pt x="69235" y="184077"/>
                    <a:pt x="70370" y="17839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C6EEF29-EDB4-E34D-A076-92B0725BADF2}"/>
                </a:ext>
              </a:extLst>
            </p:cNvPr>
            <p:cNvSpPr/>
            <p:nvPr userDrawn="1"/>
          </p:nvSpPr>
          <p:spPr>
            <a:xfrm>
              <a:off x="1270731" y="1119595"/>
              <a:ext cx="215648" cy="190894"/>
            </a:xfrm>
            <a:custGeom>
              <a:avLst/>
              <a:gdLst>
                <a:gd name="connsiteX0" fmla="*/ 215649 w 215648"/>
                <a:gd name="connsiteY0" fmla="*/ 71586 h 190894"/>
                <a:gd name="connsiteX1" fmla="*/ 215649 w 215648"/>
                <a:gd name="connsiteY1" fmla="*/ 18180 h 190894"/>
                <a:gd name="connsiteX2" fmla="*/ 197489 w 215648"/>
                <a:gd name="connsiteY2" fmla="*/ 0 h 190894"/>
                <a:gd name="connsiteX3" fmla="*/ 63560 w 215648"/>
                <a:gd name="connsiteY3" fmla="*/ 0 h 190894"/>
                <a:gd name="connsiteX4" fmla="*/ 56750 w 215648"/>
                <a:gd name="connsiteY4" fmla="*/ 13635 h 190894"/>
                <a:gd name="connsiteX5" fmla="*/ 52210 w 215648"/>
                <a:gd name="connsiteY5" fmla="*/ 21589 h 190894"/>
                <a:gd name="connsiteX6" fmla="*/ 44265 w 215648"/>
                <a:gd name="connsiteY6" fmla="*/ 39770 h 190894"/>
                <a:gd name="connsiteX7" fmla="*/ 41995 w 215648"/>
                <a:gd name="connsiteY7" fmla="*/ 45451 h 190894"/>
                <a:gd name="connsiteX8" fmla="*/ 31780 w 215648"/>
                <a:gd name="connsiteY8" fmla="*/ 69313 h 190894"/>
                <a:gd name="connsiteX9" fmla="*/ 28375 w 215648"/>
                <a:gd name="connsiteY9" fmla="*/ 78403 h 190894"/>
                <a:gd name="connsiteX10" fmla="*/ 22700 w 215648"/>
                <a:gd name="connsiteY10" fmla="*/ 94311 h 190894"/>
                <a:gd name="connsiteX11" fmla="*/ 19295 w 215648"/>
                <a:gd name="connsiteY11" fmla="*/ 105674 h 190894"/>
                <a:gd name="connsiteX12" fmla="*/ 14755 w 215648"/>
                <a:gd name="connsiteY12" fmla="*/ 119309 h 190894"/>
                <a:gd name="connsiteX13" fmla="*/ 11350 w 215648"/>
                <a:gd name="connsiteY13" fmla="*/ 130672 h 190894"/>
                <a:gd name="connsiteX14" fmla="*/ 7945 w 215648"/>
                <a:gd name="connsiteY14" fmla="*/ 144307 h 190894"/>
                <a:gd name="connsiteX15" fmla="*/ 5675 w 215648"/>
                <a:gd name="connsiteY15" fmla="*/ 156806 h 190894"/>
                <a:gd name="connsiteX16" fmla="*/ 3405 w 215648"/>
                <a:gd name="connsiteY16" fmla="*/ 170442 h 190894"/>
                <a:gd name="connsiteX17" fmla="*/ 1135 w 215648"/>
                <a:gd name="connsiteY17" fmla="*/ 181805 h 190894"/>
                <a:gd name="connsiteX18" fmla="*/ 0 w 215648"/>
                <a:gd name="connsiteY18" fmla="*/ 190895 h 190894"/>
                <a:gd name="connsiteX19" fmla="*/ 215649 w 215648"/>
                <a:gd name="connsiteY19" fmla="*/ 71586 h 1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5648" h="190894">
                  <a:moveTo>
                    <a:pt x="215649" y="71586"/>
                  </a:moveTo>
                  <a:lnTo>
                    <a:pt x="215649" y="18180"/>
                  </a:lnTo>
                  <a:cubicBezTo>
                    <a:pt x="215649" y="7954"/>
                    <a:pt x="207704" y="0"/>
                    <a:pt x="197489" y="0"/>
                  </a:cubicBezTo>
                  <a:lnTo>
                    <a:pt x="63560" y="0"/>
                  </a:lnTo>
                  <a:cubicBezTo>
                    <a:pt x="61290" y="4545"/>
                    <a:pt x="59020" y="9090"/>
                    <a:pt x="56750" y="13635"/>
                  </a:cubicBezTo>
                  <a:cubicBezTo>
                    <a:pt x="55615" y="15908"/>
                    <a:pt x="54480" y="19317"/>
                    <a:pt x="52210" y="21589"/>
                  </a:cubicBezTo>
                  <a:cubicBezTo>
                    <a:pt x="48805" y="27271"/>
                    <a:pt x="46535" y="34088"/>
                    <a:pt x="44265" y="39770"/>
                  </a:cubicBezTo>
                  <a:cubicBezTo>
                    <a:pt x="43130" y="42042"/>
                    <a:pt x="43130" y="43179"/>
                    <a:pt x="41995" y="45451"/>
                  </a:cubicBezTo>
                  <a:cubicBezTo>
                    <a:pt x="38590" y="53405"/>
                    <a:pt x="35185" y="61359"/>
                    <a:pt x="31780" y="69313"/>
                  </a:cubicBezTo>
                  <a:cubicBezTo>
                    <a:pt x="30645" y="72722"/>
                    <a:pt x="29510" y="76131"/>
                    <a:pt x="28375" y="78403"/>
                  </a:cubicBezTo>
                  <a:cubicBezTo>
                    <a:pt x="26105" y="84085"/>
                    <a:pt x="24970" y="88630"/>
                    <a:pt x="22700" y="94311"/>
                  </a:cubicBezTo>
                  <a:cubicBezTo>
                    <a:pt x="21565" y="97720"/>
                    <a:pt x="20430" y="101129"/>
                    <a:pt x="19295" y="105674"/>
                  </a:cubicBezTo>
                  <a:cubicBezTo>
                    <a:pt x="18160" y="110219"/>
                    <a:pt x="15890" y="114764"/>
                    <a:pt x="14755" y="119309"/>
                  </a:cubicBezTo>
                  <a:cubicBezTo>
                    <a:pt x="13620" y="122718"/>
                    <a:pt x="12485" y="127263"/>
                    <a:pt x="11350" y="130672"/>
                  </a:cubicBezTo>
                  <a:cubicBezTo>
                    <a:pt x="10215" y="135217"/>
                    <a:pt x="9080" y="139762"/>
                    <a:pt x="7945" y="144307"/>
                  </a:cubicBezTo>
                  <a:cubicBezTo>
                    <a:pt x="6810" y="148853"/>
                    <a:pt x="5675" y="152261"/>
                    <a:pt x="5675" y="156806"/>
                  </a:cubicBezTo>
                  <a:cubicBezTo>
                    <a:pt x="4540" y="161352"/>
                    <a:pt x="3405" y="165897"/>
                    <a:pt x="3405" y="170442"/>
                  </a:cubicBezTo>
                  <a:cubicBezTo>
                    <a:pt x="2270" y="173851"/>
                    <a:pt x="2270" y="178396"/>
                    <a:pt x="1135" y="181805"/>
                  </a:cubicBezTo>
                  <a:cubicBezTo>
                    <a:pt x="1135" y="185213"/>
                    <a:pt x="0" y="188622"/>
                    <a:pt x="0" y="190895"/>
                  </a:cubicBezTo>
                  <a:cubicBezTo>
                    <a:pt x="79450" y="165897"/>
                    <a:pt x="152089" y="126127"/>
                    <a:pt x="215649" y="7158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9F34D260-8442-514C-923E-488188ABB9A3}"/>
                </a:ext>
              </a:extLst>
            </p:cNvPr>
            <p:cNvSpPr/>
            <p:nvPr userDrawn="1"/>
          </p:nvSpPr>
          <p:spPr>
            <a:xfrm>
              <a:off x="1187202" y="1328437"/>
              <a:ext cx="65829" cy="87493"/>
            </a:xfrm>
            <a:custGeom>
              <a:avLst/>
              <a:gdLst>
                <a:gd name="connsiteX0" fmla="*/ 65830 w 65829"/>
                <a:gd name="connsiteY0" fmla="*/ 0 h 87493"/>
                <a:gd name="connsiteX1" fmla="*/ 65830 w 65829"/>
                <a:gd name="connsiteY1" fmla="*/ 0 h 87493"/>
                <a:gd name="connsiteX2" fmla="*/ 0 w 65829"/>
                <a:gd name="connsiteY2" fmla="*/ 15908 h 87493"/>
                <a:gd name="connsiteX3" fmla="*/ 0 w 65829"/>
                <a:gd name="connsiteY3" fmla="*/ 69313 h 87493"/>
                <a:gd name="connsiteX4" fmla="*/ 18160 w 65829"/>
                <a:gd name="connsiteY4" fmla="*/ 87493 h 87493"/>
                <a:gd name="connsiteX5" fmla="*/ 61290 w 65829"/>
                <a:gd name="connsiteY5" fmla="*/ 87493 h 87493"/>
                <a:gd name="connsiteX6" fmla="*/ 61290 w 65829"/>
                <a:gd name="connsiteY6" fmla="*/ 76131 h 87493"/>
                <a:gd name="connsiteX7" fmla="*/ 61290 w 65829"/>
                <a:gd name="connsiteY7" fmla="*/ 69313 h 87493"/>
                <a:gd name="connsiteX8" fmla="*/ 61290 w 65829"/>
                <a:gd name="connsiteY8" fmla="*/ 49996 h 87493"/>
                <a:gd name="connsiteX9" fmla="*/ 61290 w 65829"/>
                <a:gd name="connsiteY9" fmla="*/ 49996 h 87493"/>
                <a:gd name="connsiteX10" fmla="*/ 61290 w 65829"/>
                <a:gd name="connsiteY10" fmla="*/ 49996 h 87493"/>
                <a:gd name="connsiteX11" fmla="*/ 62425 w 65829"/>
                <a:gd name="connsiteY11" fmla="*/ 23862 h 87493"/>
                <a:gd name="connsiteX12" fmla="*/ 63560 w 65829"/>
                <a:gd name="connsiteY12" fmla="*/ 14772 h 87493"/>
                <a:gd name="connsiteX13" fmla="*/ 65830 w 65829"/>
                <a:gd name="connsiteY13" fmla="*/ 0 h 87493"/>
                <a:gd name="connsiteX14" fmla="*/ 65830 w 65829"/>
                <a:gd name="connsiteY14" fmla="*/ 0 h 8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5829" h="87493">
                  <a:moveTo>
                    <a:pt x="65830" y="0"/>
                  </a:moveTo>
                  <a:lnTo>
                    <a:pt x="65830" y="0"/>
                  </a:lnTo>
                  <a:cubicBezTo>
                    <a:pt x="44265" y="6818"/>
                    <a:pt x="21565" y="11363"/>
                    <a:pt x="0" y="15908"/>
                  </a:cubicBezTo>
                  <a:lnTo>
                    <a:pt x="0" y="69313"/>
                  </a:lnTo>
                  <a:cubicBezTo>
                    <a:pt x="0" y="79540"/>
                    <a:pt x="7945" y="87493"/>
                    <a:pt x="18160" y="87493"/>
                  </a:cubicBezTo>
                  <a:lnTo>
                    <a:pt x="61290" y="87493"/>
                  </a:lnTo>
                  <a:cubicBezTo>
                    <a:pt x="61290" y="84085"/>
                    <a:pt x="61290" y="79540"/>
                    <a:pt x="61290" y="76131"/>
                  </a:cubicBezTo>
                  <a:cubicBezTo>
                    <a:pt x="61290" y="73858"/>
                    <a:pt x="61290" y="71586"/>
                    <a:pt x="61290" y="69313"/>
                  </a:cubicBezTo>
                  <a:cubicBezTo>
                    <a:pt x="61290" y="62495"/>
                    <a:pt x="61290" y="55678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0906"/>
                    <a:pt x="62425" y="32952"/>
                    <a:pt x="62425" y="23862"/>
                  </a:cubicBezTo>
                  <a:cubicBezTo>
                    <a:pt x="62425" y="20453"/>
                    <a:pt x="63560" y="18180"/>
                    <a:pt x="63560" y="14772"/>
                  </a:cubicBezTo>
                  <a:cubicBezTo>
                    <a:pt x="64695" y="9090"/>
                    <a:pt x="65830" y="4545"/>
                    <a:pt x="65830" y="0"/>
                  </a:cubicBezTo>
                  <a:lnTo>
                    <a:pt x="65830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21FCE7C3-12FB-C541-BF67-CD9B6C17CAF6}"/>
                </a:ext>
              </a:extLst>
            </p:cNvPr>
            <p:cNvSpPr/>
            <p:nvPr userDrawn="1"/>
          </p:nvSpPr>
          <p:spPr>
            <a:xfrm>
              <a:off x="1262786" y="1207991"/>
              <a:ext cx="222458" cy="207938"/>
            </a:xfrm>
            <a:custGeom>
              <a:avLst/>
              <a:gdLst>
                <a:gd name="connsiteX0" fmla="*/ 222459 w 222458"/>
                <a:gd name="connsiteY0" fmla="*/ 0 h 207938"/>
                <a:gd name="connsiteX1" fmla="*/ 222459 w 222458"/>
                <a:gd name="connsiteY1" fmla="*/ 0 h 207938"/>
                <a:gd name="connsiteX2" fmla="*/ 5675 w 222458"/>
                <a:gd name="connsiteY2" fmla="*/ 117037 h 207938"/>
                <a:gd name="connsiteX3" fmla="*/ 5675 w 222458"/>
                <a:gd name="connsiteY3" fmla="*/ 117037 h 207938"/>
                <a:gd name="connsiteX4" fmla="*/ 5675 w 222458"/>
                <a:gd name="connsiteY4" fmla="*/ 118173 h 207938"/>
                <a:gd name="connsiteX5" fmla="*/ 3405 w 222458"/>
                <a:gd name="connsiteY5" fmla="*/ 135217 h 207938"/>
                <a:gd name="connsiteX6" fmla="*/ 2270 w 222458"/>
                <a:gd name="connsiteY6" fmla="*/ 143171 h 207938"/>
                <a:gd name="connsiteX7" fmla="*/ 0 w 222458"/>
                <a:gd name="connsiteY7" fmla="*/ 170442 h 207938"/>
                <a:gd name="connsiteX8" fmla="*/ 0 w 222458"/>
                <a:gd name="connsiteY8" fmla="*/ 189759 h 207938"/>
                <a:gd name="connsiteX9" fmla="*/ 0 w 222458"/>
                <a:gd name="connsiteY9" fmla="*/ 196576 h 207938"/>
                <a:gd name="connsiteX10" fmla="*/ 0 w 222458"/>
                <a:gd name="connsiteY10" fmla="*/ 207939 h 207938"/>
                <a:gd name="connsiteX11" fmla="*/ 203164 w 222458"/>
                <a:gd name="connsiteY11" fmla="*/ 207939 h 207938"/>
                <a:gd name="connsiteX12" fmla="*/ 221324 w 222458"/>
                <a:gd name="connsiteY12" fmla="*/ 189759 h 207938"/>
                <a:gd name="connsiteX13" fmla="*/ 222459 w 222458"/>
                <a:gd name="connsiteY13" fmla="*/ 0 h 207938"/>
                <a:gd name="connsiteX14" fmla="*/ 222459 w 222458"/>
                <a:gd name="connsiteY14" fmla="*/ 0 h 20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2458" h="207938">
                  <a:moveTo>
                    <a:pt x="222459" y="0"/>
                  </a:moveTo>
                  <a:lnTo>
                    <a:pt x="222459" y="0"/>
                  </a:lnTo>
                  <a:cubicBezTo>
                    <a:pt x="158899" y="52269"/>
                    <a:pt x="86260" y="92039"/>
                    <a:pt x="5675" y="117037"/>
                  </a:cubicBezTo>
                  <a:cubicBezTo>
                    <a:pt x="5675" y="117037"/>
                    <a:pt x="5675" y="117037"/>
                    <a:pt x="5675" y="117037"/>
                  </a:cubicBezTo>
                  <a:cubicBezTo>
                    <a:pt x="5675" y="117037"/>
                    <a:pt x="5675" y="118173"/>
                    <a:pt x="5675" y="118173"/>
                  </a:cubicBezTo>
                  <a:cubicBezTo>
                    <a:pt x="4540" y="123854"/>
                    <a:pt x="4540" y="129536"/>
                    <a:pt x="3405" y="135217"/>
                  </a:cubicBezTo>
                  <a:cubicBezTo>
                    <a:pt x="3405" y="137490"/>
                    <a:pt x="2270" y="139762"/>
                    <a:pt x="2270" y="143171"/>
                  </a:cubicBezTo>
                  <a:cubicBezTo>
                    <a:pt x="1135" y="152261"/>
                    <a:pt x="1135" y="161352"/>
                    <a:pt x="0" y="170442"/>
                  </a:cubicBezTo>
                  <a:cubicBezTo>
                    <a:pt x="0" y="177259"/>
                    <a:pt x="0" y="182941"/>
                    <a:pt x="0" y="189759"/>
                  </a:cubicBezTo>
                  <a:cubicBezTo>
                    <a:pt x="0" y="192031"/>
                    <a:pt x="0" y="194304"/>
                    <a:pt x="0" y="196576"/>
                  </a:cubicBezTo>
                  <a:cubicBezTo>
                    <a:pt x="0" y="199985"/>
                    <a:pt x="0" y="204530"/>
                    <a:pt x="0" y="207939"/>
                  </a:cubicBezTo>
                  <a:lnTo>
                    <a:pt x="203164" y="207939"/>
                  </a:lnTo>
                  <a:cubicBezTo>
                    <a:pt x="213379" y="207939"/>
                    <a:pt x="221324" y="199985"/>
                    <a:pt x="221324" y="189759"/>
                  </a:cubicBezTo>
                  <a:lnTo>
                    <a:pt x="222459" y="0"/>
                  </a:lnTo>
                  <a:lnTo>
                    <a:pt x="222459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</p:grpSp>
    </p:spTree>
    <p:extLst>
      <p:ext uri="{BB962C8B-B14F-4D97-AF65-F5344CB8AC3E}">
        <p14:creationId xmlns:p14="http://schemas.microsoft.com/office/powerpoint/2010/main" val="3473496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8" name="Picture Placeholder 33">
            <a:extLst>
              <a:ext uri="{FF2B5EF4-FFF2-40B4-BE49-F238E27FC236}">
                <a16:creationId xmlns:a16="http://schemas.microsoft.com/office/drawing/2014/main" id="{2B75F251-B736-D942-8D07-21F9399928D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77619" y="1788226"/>
            <a:ext cx="5314382" cy="5069773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34">
            <a:extLst>
              <a:ext uri="{FF2B5EF4-FFF2-40B4-BE49-F238E27FC236}">
                <a16:creationId xmlns:a16="http://schemas.microsoft.com/office/drawing/2014/main" id="{597741E4-8D0E-C64D-92FE-36EA9B182E7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05287" y="-44726"/>
            <a:ext cx="5186713" cy="4677430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2246166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1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6164418" cy="709097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5" y="1838739"/>
            <a:ext cx="4611586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6">
            <a:extLst>
              <a:ext uri="{FF2B5EF4-FFF2-40B4-BE49-F238E27FC236}">
                <a16:creationId xmlns:a16="http://schemas.microsoft.com/office/drawing/2014/main" id="{62B204EA-2B99-AB41-B657-4467F15C56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08914" y="0"/>
            <a:ext cx="5483088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882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5763054" cy="709098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4" y="1838739"/>
            <a:ext cx="4498943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Picture Placeholder 15">
            <a:extLst>
              <a:ext uri="{FF2B5EF4-FFF2-40B4-BE49-F238E27FC236}">
                <a16:creationId xmlns:a16="http://schemas.microsoft.com/office/drawing/2014/main" id="{41FCD124-8C6D-0C40-8F38-A81C7EBA7F8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49CC776A-4C20-6A46-82E2-24967C8AF6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1279740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losing B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24B92-B805-DA48-B857-DCDDDFDCDCD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1" y="2643839"/>
            <a:ext cx="5282411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1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57875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losing Whit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2" y="2643839"/>
            <a:ext cx="5007428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0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07227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36303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51850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2E619B-BB99-9A43-B86B-0EC7E4AA1700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185863" y="1736919"/>
            <a:ext cx="3349625" cy="111601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709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19126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9864725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9864725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9976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 numCol="2" spcCol="7200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59037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5895806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5895806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  <p:sp>
        <p:nvSpPr>
          <p:cNvPr id="9" name="Picture Placeholder 35">
            <a:extLst>
              <a:ext uri="{FF2B5EF4-FFF2-40B4-BE49-F238E27FC236}">
                <a16:creationId xmlns:a16="http://schemas.microsoft.com/office/drawing/2014/main" id="{9AF3C1BF-7E65-0E42-A294-4EE1E08734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9964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5">
            <a:extLst>
              <a:ext uri="{FF2B5EF4-FFF2-40B4-BE49-F238E27FC236}">
                <a16:creationId xmlns:a16="http://schemas.microsoft.com/office/drawing/2014/main" id="{CD8B7338-07A4-AC45-A821-0BFC4E8A71D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02309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8D0FB1CD-0443-F642-B001-63318C6B12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93324" y="2604626"/>
            <a:ext cx="3698676" cy="3528434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97532661-50C4-664E-9A3C-1DCDA700CE2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582179" y="1332353"/>
            <a:ext cx="3609821" cy="3255373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3043750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5" y="3243715"/>
            <a:ext cx="4732991" cy="1070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6545" y="4435754"/>
            <a:ext cx="4732992" cy="1070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050D33E-0D8D-8841-8747-CE5A31864CA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66057" y="1091970"/>
            <a:ext cx="3348250" cy="31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88" r:id="rId3"/>
  </p:sldLayoutIdLst>
  <p:hf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lang="en-ES" sz="4800" b="1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2"/>
            <a:ext cx="9866312" cy="755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488" y="1535195"/>
            <a:ext cx="9866312" cy="4462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78084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1" r:id="rId2"/>
    <p:sldLayoutId id="2147483669" r:id="rId3"/>
    <p:sldLayoutId id="2147483673" r:id="rId4"/>
    <p:sldLayoutId id="2147483660" r:id="rId5"/>
    <p:sldLayoutId id="2147483670" r:id="rId6"/>
    <p:sldLayoutId id="2147483672" r:id="rId7"/>
    <p:sldLayoutId id="2147483676" r:id="rId8"/>
    <p:sldLayoutId id="2147483675" r:id="rId9"/>
    <p:sldLayoutId id="2147483674" r:id="rId10"/>
    <p:sldLayoutId id="2147483677" r:id="rId11"/>
    <p:sldLayoutId id="2147483678" r:id="rId12"/>
    <p:sldLayoutId id="2147483680" r:id="rId13"/>
    <p:sldLayoutId id="214748368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28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37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4" orient="horz" pos="958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2" y="1344304"/>
            <a:ext cx="5007428" cy="35934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573" y="5098774"/>
            <a:ext cx="5007428" cy="432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28802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92" r:id="rId3"/>
    <p:sldLayoutId id="21474836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66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52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en-ES" sz="8800" b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5661-F0C7-2147-9250-CDB7B9D3F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nueva factura de la luz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BA7AD-90B5-7246-9A0A-D5F732DC8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1" y="4270651"/>
            <a:ext cx="5882072" cy="901850"/>
          </a:xfrm>
        </p:spPr>
        <p:txBody>
          <a:bodyPr/>
          <a:lstStyle/>
          <a:p>
            <a:r>
              <a:rPr lang="es-ES" sz="2800" b="1" dirty="0"/>
              <a:t>3. LOS CONSUMIDORES DOMÉSTICOS</a:t>
            </a:r>
          </a:p>
          <a:p>
            <a:r>
              <a:rPr lang="es-ES" sz="2800" b="1" dirty="0"/>
              <a:t>¿Cómo me afectan los cambios?</a:t>
            </a:r>
            <a:endParaRPr lang="en-E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5B944-271A-0144-BEB6-F48845F2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1</a:t>
            </a:fld>
            <a:endParaRPr lang="en-ES"/>
          </a:p>
        </p:txBody>
      </p:sp>
      <p:pic>
        <p:nvPicPr>
          <p:cNvPr id="15" name="Marcador de posición de imagen 14">
            <a:extLst>
              <a:ext uri="{FF2B5EF4-FFF2-40B4-BE49-F238E27FC236}">
                <a16:creationId xmlns:a16="http://schemas.microsoft.com/office/drawing/2014/main" id="{2A5A32AE-0092-457F-978F-B0E1723526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9258" r="292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763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B03C50-168C-4113-90AA-BBBE6692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83402E-A036-4BB6-88BC-2F4F47FE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domésticos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7EC8-9E2D-4FD7-8C6A-C41E231F7C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2.1 DHA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A607E80-80BE-49B4-BDB4-D167679A9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704" y="1918154"/>
            <a:ext cx="8100592" cy="421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7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B03C50-168C-4113-90AA-BBBE6692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070F7B2D-D73E-4EBF-A51A-BCF50404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domésticos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7EC8-9E2D-4FD7-8C6A-C41E231F7C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2.1 DHS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14D0890-1E9D-4429-A7AF-41CD987B5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269" y="2024744"/>
            <a:ext cx="8603243" cy="410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0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1ADD62-394D-41E4-A384-30F343B2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22F0281-5900-418A-BEF9-2AA07BBFBC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348585"/>
            <a:ext cx="8915469" cy="3829050"/>
          </a:xfrm>
        </p:spPr>
        <p:txBody>
          <a:bodyPr/>
          <a:lstStyle/>
          <a:p>
            <a:r>
              <a:rPr lang="es-ES" sz="2400" dirty="0"/>
              <a:t>Al unificarse los peajes vigentes del grupo 2 en un solo peaje, todos los consumidores domésticos pasan a tener el mismo precio del peaje: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La facturación de peajes y cargos se reducirá para los consumidores que hasta ahora no tenían discriminación horaria (unos 19 millones de consumidores)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la factura de peajes y cargos aumentará para los consumidores que ya estaban acogidos a la discriminación (unos 10 millones), y tenían un precio mucho más barato. 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09F6BBBA-F5DA-4081-A39E-D1111C231D44}"/>
              </a:ext>
            </a:extLst>
          </p:cNvPr>
          <p:cNvSpPr txBox="1">
            <a:spLocks/>
          </p:cNvSpPr>
          <p:nvPr/>
        </p:nvSpPr>
        <p:spPr>
          <a:xfrm>
            <a:off x="1487488" y="343194"/>
            <a:ext cx="9864725" cy="926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6">
                  <a:lumMod val="75000"/>
                </a:schemeClr>
              </a:buClr>
            </a:pPr>
            <a:r>
              <a:rPr lang="es-ES" sz="2800" dirty="0"/>
              <a:t>Consumidores domésticos </a:t>
            </a:r>
          </a:p>
          <a:p>
            <a:pPr>
              <a:spcAft>
                <a:spcPts val="0"/>
              </a:spcAft>
              <a:buClr>
                <a:schemeClr val="accent6">
                  <a:lumMod val="75000"/>
                </a:schemeClr>
              </a:buClr>
            </a:pPr>
            <a:r>
              <a:rPr lang="es-ES" dirty="0"/>
              <a:t>(conectados en baja tensión con potencia contratada hasta 15 kW)</a:t>
            </a:r>
          </a:p>
        </p:txBody>
      </p:sp>
      <p:sp>
        <p:nvSpPr>
          <p:cNvPr id="5" name="Marcador de texto 1">
            <a:extLst>
              <a:ext uri="{FF2B5EF4-FFF2-40B4-BE49-F238E27FC236}">
                <a16:creationId xmlns:a16="http://schemas.microsoft.com/office/drawing/2014/main" id="{25C7B655-7392-4DE7-BDB0-543FB5F747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57382"/>
            <a:ext cx="9864725" cy="503918"/>
          </a:xfrm>
        </p:spPr>
        <p:txBody>
          <a:bodyPr/>
          <a:lstStyle/>
          <a:p>
            <a:pPr indent="-276225">
              <a:buClr>
                <a:srgbClr val="C00000"/>
              </a:buClr>
            </a:pPr>
            <a:r>
              <a:rPr lang="es-ES" sz="2600" b="1" dirty="0"/>
              <a:t>¿Cómo </a:t>
            </a:r>
            <a:r>
              <a:rPr lang="es-ES" sz="2600" dirty="0"/>
              <a:t>me afectan las nuevas tarifas?</a:t>
            </a:r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335565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1ADD62-394D-41E4-A384-30F343B2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22F0281-5900-418A-BEF9-2AA07BBFBC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7345" y="1924520"/>
            <a:ext cx="9864725" cy="4410865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dirty="0"/>
              <a:t>En el caso de los </a:t>
            </a:r>
            <a:r>
              <a:rPr lang="es-ES" sz="2000" b="1" dirty="0"/>
              <a:t>consumidores acogidos al PVPC </a:t>
            </a:r>
            <a:r>
              <a:rPr lang="es-ES" sz="2000" dirty="0"/>
              <a:t>(precio voluntario para el pequeño consumidor), los comercializadores de referencia deberán aplicar los nuevos precios establecidos para los términos de potencia y energía del PVPC, con los tramos horarios indicados anteriormente.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000" dirty="0"/>
              <a:t>En el caso de </a:t>
            </a:r>
            <a:r>
              <a:rPr lang="es-ES" sz="2000" b="1" dirty="0"/>
              <a:t>consumidores en el mercado libre</a:t>
            </a:r>
            <a:r>
              <a:rPr lang="es-ES" sz="2000" dirty="0"/>
              <a:t>, el comercializador debe adaptar el precio del contrato para incorporar la diferencia de costes regulados, pudiendo optar entre: </a:t>
            </a:r>
          </a:p>
          <a:p>
            <a:pPr marL="612775" lvl="2" indent="-342900">
              <a:buFont typeface="+mj-lt"/>
              <a:buAutoNum type="alphaUcPeriod"/>
            </a:pPr>
            <a:r>
              <a:rPr lang="es-ES" sz="2000" dirty="0"/>
              <a:t>Adaptar el precio del contrato a los nuevos periodos de energía y potencia.</a:t>
            </a:r>
          </a:p>
          <a:p>
            <a:pPr marL="612775" lvl="2" indent="-342900">
              <a:buFont typeface="+mj-lt"/>
              <a:buAutoNum type="alphaUcPeriod"/>
            </a:pPr>
            <a:r>
              <a:rPr lang="es-ES" sz="2000" dirty="0"/>
              <a:t>Mantener los tramos de precios que el consumidor tuviera acordado previamente en su contrato (precio fijo todo el día, precios diferentes entre semana/fin de semana, etc), trasladando al precio la diferencia de costes que resultaría para su perfil de consumo. </a:t>
            </a:r>
          </a:p>
          <a:p>
            <a:r>
              <a:rPr lang="es-ES" sz="2000" dirty="0"/>
              <a:t>El cualquier caso, el comercializador deberá comunicar estos cambios al consumidor con la suficiente antelación.</a:t>
            </a:r>
          </a:p>
          <a:p>
            <a:pPr marL="285750" indent="-2857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endParaRPr lang="es-ES" sz="2400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09F6BBBA-F5DA-4081-A39E-D1111C231D44}"/>
              </a:ext>
            </a:extLst>
          </p:cNvPr>
          <p:cNvSpPr txBox="1">
            <a:spLocks/>
          </p:cNvSpPr>
          <p:nvPr/>
        </p:nvSpPr>
        <p:spPr>
          <a:xfrm>
            <a:off x="1487488" y="343194"/>
            <a:ext cx="9864725" cy="926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6">
                  <a:lumMod val="75000"/>
                </a:schemeClr>
              </a:buClr>
            </a:pPr>
            <a:r>
              <a:rPr lang="es-ES" sz="2800" dirty="0"/>
              <a:t>Consumidores domésticos </a:t>
            </a:r>
          </a:p>
          <a:p>
            <a:pPr>
              <a:spcAft>
                <a:spcPts val="0"/>
              </a:spcAft>
              <a:buClr>
                <a:schemeClr val="accent6">
                  <a:lumMod val="75000"/>
                </a:schemeClr>
              </a:buClr>
            </a:pPr>
            <a:r>
              <a:rPr lang="es-ES" dirty="0"/>
              <a:t>(conectados en baja tensión con potencia contratada hasta 15 kW)</a:t>
            </a:r>
          </a:p>
        </p:txBody>
      </p:sp>
      <p:sp>
        <p:nvSpPr>
          <p:cNvPr id="5" name="Marcador de texto 1">
            <a:extLst>
              <a:ext uri="{FF2B5EF4-FFF2-40B4-BE49-F238E27FC236}">
                <a16:creationId xmlns:a16="http://schemas.microsoft.com/office/drawing/2014/main" id="{25C7B655-7392-4DE7-BDB0-543FB5F747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385106"/>
            <a:ext cx="9864725" cy="503918"/>
          </a:xfrm>
        </p:spPr>
        <p:txBody>
          <a:bodyPr/>
          <a:lstStyle/>
          <a:p>
            <a:pPr indent="-276225">
              <a:buClr>
                <a:srgbClr val="C00000"/>
              </a:buClr>
            </a:pPr>
            <a:r>
              <a:rPr lang="es-ES" sz="2800" dirty="0"/>
              <a:t>¿Cómo va a cambiar el precio de mi contrato de suministro?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8077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96FF7-7D34-492C-8C41-86C04863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3EDAB-B403-47D9-AA11-410E3C2E17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800" dirty="0">
                <a:effectLst/>
              </a:rPr>
              <a:t>¿Qué pasará con mi factura?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1E1CF585-79A7-41CC-85C9-3CAF67EDF4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31813" indent="-457200"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600" dirty="0"/>
              <a:t>Si no estoy acogido a discriminación horaria</a:t>
            </a:r>
          </a:p>
          <a:p>
            <a:pPr marL="1122362" lvl="1" indent="-438150">
              <a:buClr>
                <a:srgbClr val="F58139"/>
              </a:buClr>
              <a:buFont typeface="Wingdings" panose="05000000000000000000" pitchFamily="2" charset="2"/>
              <a:buChar char="ü"/>
            </a:pPr>
            <a:r>
              <a:rPr lang="es-ES" sz="2000" dirty="0"/>
              <a:t>La facturación de peajes, cargos y pagos por capacidad se reducirá para el consumidor medio con potencia contratada inferior a 10 kW (actual peaje 2.0 A), aproximadamente, 17 €/año, antes de impuestos.</a:t>
            </a:r>
          </a:p>
          <a:p>
            <a:pPr marL="1122362" lvl="1" indent="-438150">
              <a:buClr>
                <a:srgbClr val="F58139"/>
              </a:buClr>
              <a:buFont typeface="Wingdings" panose="05000000000000000000" pitchFamily="2" charset="2"/>
              <a:buChar char="ü"/>
            </a:pPr>
            <a:r>
              <a:rPr lang="es-ES" sz="2000" dirty="0"/>
              <a:t>La facturación de peajes, cargos y pagos por capacidad se reducirá para el consumidor medio con potencia contratada comprendida entre 10 kW y 15 kW (actual peaje 2.1 A), aproximadamente, 197 €/año, antes de impuestos.</a:t>
            </a:r>
          </a:p>
          <a:p>
            <a:pPr marL="1295400" lvl="2" indent="-4381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s-ES" sz="2000" dirty="0"/>
          </a:p>
          <a:p>
            <a:endParaRPr lang="es-ES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6CA0259-09FB-4F8A-AE20-3FC415E79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2"/>
            <a:ext cx="9866312" cy="755651"/>
          </a:xfrm>
        </p:spPr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peajes: domésticos</a:t>
            </a:r>
          </a:p>
        </p:txBody>
      </p:sp>
    </p:spTree>
    <p:extLst>
      <p:ext uri="{BB962C8B-B14F-4D97-AF65-F5344CB8AC3E}">
        <p14:creationId xmlns:p14="http://schemas.microsoft.com/office/powerpoint/2010/main" val="1732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B03C50-168C-4113-90AA-BBBE6692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A5CA5BED-4393-4DAB-A58B-C8D591487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peajes: domésticos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7EC8-9E2D-4FD7-8C6A-C41E231F7C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2.0 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842EA06-3A02-41D8-918A-8AEAFD4B8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573" y="2024744"/>
            <a:ext cx="6818601" cy="407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9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B03C50-168C-4113-90AA-BBBE6692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41428A-2898-40A5-9543-700A6F066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domésticos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7EC8-9E2D-4FD7-8C6A-C41E231F7C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2.1 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03A73A-E308-452F-A934-F7028C72F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909" y="1972268"/>
            <a:ext cx="6757361" cy="401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96FF7-7D34-492C-8C41-86C04863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A5FFD85-9693-48ED-8F02-69AB41E8F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La nueva estructura de peajes: domésticos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3EDAB-B403-47D9-AA11-410E3C2E17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800" dirty="0">
                <a:effectLst/>
              </a:rPr>
              <a:t>¿Qué pasará con mi factura?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A678F3AD-737F-4219-8785-0A0CAA7A7E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31813" indent="-45720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Ø"/>
            </a:pPr>
            <a:r>
              <a:rPr lang="es-ES" sz="2400" dirty="0"/>
              <a:t>Si estoy acogido a discriminación horaria</a:t>
            </a:r>
          </a:p>
          <a:p>
            <a:pPr marL="1122362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ü"/>
            </a:pPr>
            <a:r>
              <a:rPr lang="es-ES" sz="1600" dirty="0"/>
              <a:t>La facturación de peajes, cargos y pagos por capacidad </a:t>
            </a:r>
            <a:r>
              <a:rPr lang="es-ES" sz="1600" b="1" dirty="0"/>
              <a:t>aumentará</a:t>
            </a:r>
            <a:r>
              <a:rPr lang="es-ES" sz="1600" dirty="0"/>
              <a:t> para el consumidor medio con potencia contratada inferior a 10 kW, aproximadamente, </a:t>
            </a:r>
            <a:r>
              <a:rPr lang="es-ES" sz="1600" b="1" dirty="0"/>
              <a:t>24 €/año</a:t>
            </a:r>
            <a:r>
              <a:rPr lang="es-ES" sz="1600" dirty="0"/>
              <a:t>, para la discriminación de dos periodos (DHA) y </a:t>
            </a:r>
            <a:r>
              <a:rPr lang="es-ES" sz="1600" b="1" dirty="0"/>
              <a:t>46 €/año </a:t>
            </a:r>
            <a:r>
              <a:rPr lang="es-ES" sz="1600" dirty="0"/>
              <a:t>y para la de tres periodos (DHS), antes de impuestos.</a:t>
            </a:r>
          </a:p>
          <a:p>
            <a:pPr marL="1122362" lvl="1" indent="-438150">
              <a:lnSpc>
                <a:spcPct val="100000"/>
              </a:lnSpc>
              <a:spcAft>
                <a:spcPts val="600"/>
              </a:spcAft>
              <a:buClr>
                <a:srgbClr val="F58139"/>
              </a:buClr>
              <a:buFont typeface="Wingdings" panose="05000000000000000000" pitchFamily="2" charset="2"/>
              <a:buChar char="ü"/>
            </a:pPr>
            <a:r>
              <a:rPr lang="es-ES" sz="1600" dirty="0"/>
              <a:t>La facturación de peajes, cargos y pagos por capacidad </a:t>
            </a:r>
            <a:r>
              <a:rPr lang="es-ES" sz="1600" b="1" dirty="0"/>
              <a:t>se reducirá</a:t>
            </a:r>
            <a:r>
              <a:rPr lang="es-ES" sz="1600" dirty="0"/>
              <a:t> para el consumidor medio con potencia contratada comprendida entre 10 kW y 15 kW, aproximadamente, </a:t>
            </a:r>
            <a:r>
              <a:rPr lang="es-ES" sz="1600" b="1" dirty="0"/>
              <a:t>72 €/año </a:t>
            </a:r>
            <a:r>
              <a:rPr lang="es-ES" sz="1600" dirty="0"/>
              <a:t>para la discriminación de dos periodos (DHA) y </a:t>
            </a:r>
            <a:r>
              <a:rPr lang="es-ES" sz="1600" b="1" dirty="0"/>
              <a:t>110 €/año </a:t>
            </a:r>
            <a:r>
              <a:rPr lang="es-ES" sz="1600" dirty="0"/>
              <a:t>y para la de tres periodos (DHS), antes de impuestos.</a:t>
            </a:r>
          </a:p>
          <a:p>
            <a:pPr marL="1295400" lvl="2" indent="-4381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s-ES" sz="1600" dirty="0"/>
          </a:p>
          <a:p>
            <a:endParaRPr lang="es-ES" sz="12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9EB63B2B-B1F1-4ABD-90EB-524699DD8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94706"/>
              </p:ext>
            </p:extLst>
          </p:nvPr>
        </p:nvGraphicFramePr>
        <p:xfrm>
          <a:off x="4229101" y="4267471"/>
          <a:ext cx="4632959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4019">
                  <a:extLst>
                    <a:ext uri="{9D8B030D-6E8A-4147-A177-3AD203B41FA5}">
                      <a16:colId xmlns:a16="http://schemas.microsoft.com/office/drawing/2014/main" val="1862445952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1405355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29720102"/>
                    </a:ext>
                  </a:extLst>
                </a:gridCol>
              </a:tblGrid>
              <a:tr h="4551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s-ES" sz="1400" dirty="0"/>
                        <a:t>Potencia contratada (P)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Peaje vigente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Impacto anual en la factura (€)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3466963"/>
                  </a:ext>
                </a:extLst>
              </a:tr>
              <a:tr h="289886"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P ≤ 10 kW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2.0 DHA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+ 24 €/año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8010128"/>
                  </a:ext>
                </a:extLst>
              </a:tr>
              <a:tr h="289886">
                <a:tc vMerge="1"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2.0 DHS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+ 46 €/año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0551793"/>
                  </a:ext>
                </a:extLst>
              </a:tr>
              <a:tr h="289886"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10 kW &lt; P ≤ 15 kW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2.1 DHA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- 72 €/año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334828"/>
                  </a:ext>
                </a:extLst>
              </a:tr>
              <a:tr h="28988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2.1 DHS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- 110 €/año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5598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6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B03C50-168C-4113-90AA-BBBE6692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B13A55-6595-4491-8C45-2287FF95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domésticos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97EC8-9E2D-4FD7-8C6A-C41E231F7C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2.0 DHA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A9F978B-F099-4310-B879-09E5E0593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509" y="1906845"/>
            <a:ext cx="7660938" cy="398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5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100818-885C-4257-92EA-F79825A3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F47E05-C72D-469A-BEEB-FAC91286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nueva estructura de peajes: domésticos</a:t>
            </a:r>
            <a:endParaRPr lang="es-ES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29969F7-9845-4521-95FD-73DACDB1EF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s-ES" sz="2400" b="1" dirty="0"/>
              <a:t>Consumidor medio del peaje 2.0 DHS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BF62AF-7E66-4128-ABB9-61163B66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453" y="1890941"/>
            <a:ext cx="8566485" cy="409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99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 - COVER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26B6D37B-C0E5-7E42-B69B-C2FDC8B318AF}"/>
    </a:ext>
  </a:extLst>
</a:theme>
</file>

<file path=ppt/theme/theme2.xml><?xml version="1.0" encoding="utf-8"?>
<a:theme xmlns:a="http://schemas.openxmlformats.org/drawingml/2006/main" name="2 - Content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955AEF31-788B-3348-8ADC-7E02D19682CA}"/>
    </a:ext>
  </a:extLst>
</a:theme>
</file>

<file path=ppt/theme/theme3.xml><?xml version="1.0" encoding="utf-8"?>
<a:theme xmlns:a="http://schemas.openxmlformats.org/drawingml/2006/main" name="3 - Section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71C4183D-2BB3-E648-99D2-B5C79D30EE03}"/>
    </a:ext>
  </a:extLst>
</a:theme>
</file>

<file path=ppt/theme/theme4.xml><?xml version="1.0" encoding="utf-8"?>
<a:theme xmlns:a="http://schemas.openxmlformats.org/drawingml/2006/main" name="4 - Closing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5DAE7F33-F384-D043-9A4B-E8F4A4EA5C7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A98A0FF2992F4A8A312A37BC08C7C0" ma:contentTypeVersion="0" ma:contentTypeDescription="Crear nuevo documento." ma:contentTypeScope="" ma:versionID="dd7cb809da6d22c7b476ef7042e595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956F3C-8CDB-443E-99B1-7EB55A445FA4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207790-1DAF-4C23-8E1D-DEF1F3346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146DF0-2970-4154-BA3D-B3DADAF787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 CNMC_2021</Template>
  <TotalTime>4358</TotalTime>
  <Words>606</Words>
  <Application>Microsoft Office PowerPoint</Application>
  <PresentationFormat>Panorámica</PresentationFormat>
  <Paragraphs>63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1 - COVER</vt:lpstr>
      <vt:lpstr>2 - Content</vt:lpstr>
      <vt:lpstr>3 - Section</vt:lpstr>
      <vt:lpstr>4 - Closing</vt:lpstr>
      <vt:lpstr>La nueva factura de la luz</vt:lpstr>
      <vt:lpstr>Presentación de PowerPoint</vt:lpstr>
      <vt:lpstr>Presentación de PowerPoint</vt:lpstr>
      <vt:lpstr>La nueva estructura de peajes: domésticos</vt:lpstr>
      <vt:lpstr>La nueva estructura de peajes: domésticos</vt:lpstr>
      <vt:lpstr>La nueva estructura de peajes: domésticos</vt:lpstr>
      <vt:lpstr>La nueva estructura de peajes: domésticos</vt:lpstr>
      <vt:lpstr>La nueva estructura de peajes: domésticos</vt:lpstr>
      <vt:lpstr>La nueva estructura de peajes: domésticos</vt:lpstr>
      <vt:lpstr>La nueva estructura de peajes: domésticos</vt:lpstr>
      <vt:lpstr>La nueva estructura de peajes: domésticos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nueva factura de la luz</dc:title>
  <dc:creator>CNMC</dc:creator>
  <cp:lastModifiedBy>Alonso Suárez, Alejandro</cp:lastModifiedBy>
  <cp:revision>151</cp:revision>
  <dcterms:created xsi:type="dcterms:W3CDTF">2021-03-17T07:41:29Z</dcterms:created>
  <dcterms:modified xsi:type="dcterms:W3CDTF">2021-05-12T07:32:36Z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0x0101006CA98A0FF2992F4A8A312A37BC08C7C0</vt:lpwstr>
  </property>
</Properties>
</file>