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4"/>
    <p:sldMasterId id="2147483648" r:id="rId5"/>
    <p:sldMasterId id="2147483691" r:id="rId6"/>
    <p:sldMasterId id="2147483685" r:id="rId7"/>
  </p:sldMasterIdLst>
  <p:notesMasterIdLst>
    <p:notesMasterId r:id="rId43"/>
  </p:notesMasterIdLst>
  <p:sldIdLst>
    <p:sldId id="256" r:id="rId8"/>
    <p:sldId id="809" r:id="rId9"/>
    <p:sldId id="772" r:id="rId10"/>
    <p:sldId id="773" r:id="rId11"/>
    <p:sldId id="788" r:id="rId12"/>
    <p:sldId id="796" r:id="rId13"/>
    <p:sldId id="768" r:id="rId14"/>
    <p:sldId id="790" r:id="rId15"/>
    <p:sldId id="798" r:id="rId16"/>
    <p:sldId id="797" r:id="rId17"/>
    <p:sldId id="795" r:id="rId18"/>
    <p:sldId id="802" r:id="rId19"/>
    <p:sldId id="803" r:id="rId20"/>
    <p:sldId id="791" r:id="rId21"/>
    <p:sldId id="821" r:id="rId22"/>
    <p:sldId id="819" r:id="rId23"/>
    <p:sldId id="800" r:id="rId24"/>
    <p:sldId id="801" r:id="rId25"/>
    <p:sldId id="805" r:id="rId26"/>
    <p:sldId id="822" r:id="rId27"/>
    <p:sldId id="799" r:id="rId28"/>
    <p:sldId id="806" r:id="rId29"/>
    <p:sldId id="807" r:id="rId30"/>
    <p:sldId id="816" r:id="rId31"/>
    <p:sldId id="817" r:id="rId32"/>
    <p:sldId id="792" r:id="rId33"/>
    <p:sldId id="793" r:id="rId34"/>
    <p:sldId id="771" r:id="rId35"/>
    <p:sldId id="810" r:id="rId36"/>
    <p:sldId id="811" r:id="rId37"/>
    <p:sldId id="814" r:id="rId38"/>
    <p:sldId id="812" r:id="rId39"/>
    <p:sldId id="794" r:id="rId40"/>
    <p:sldId id="815" r:id="rId41"/>
    <p:sldId id="818" r:id="rId42"/>
  </p:sldIdLst>
  <p:sldSz cx="12192000" cy="6858000"/>
  <p:notesSz cx="6858000" cy="9144000"/>
  <p:defaultText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las Prat, Josep María" initials="SPJM" lastIdx="82" clrIdx="0">
    <p:extLst>
      <p:ext uri="{19B8F6BF-5375-455C-9EA6-DF929625EA0E}">
        <p15:presenceInfo xmlns:p15="http://schemas.microsoft.com/office/powerpoint/2012/main" userId="S-1-5-21-3432830275-2768717626-2736133141-23026" providerId="AD"/>
      </p:ext>
    </p:extLst>
  </p:cmAuthor>
  <p:cmAuthor id="2" name="Gabirondo Aramendi, Jesús María" initials="GAJM" lastIdx="1" clrIdx="1">
    <p:extLst>
      <p:ext uri="{19B8F6BF-5375-455C-9EA6-DF929625EA0E}">
        <p15:presenceInfo xmlns:p15="http://schemas.microsoft.com/office/powerpoint/2012/main" userId="S-1-5-21-3432830275-2768717626-2736133141-2312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202C"/>
    <a:srgbClr val="F58139"/>
    <a:srgbClr val="E1E1E1"/>
    <a:srgbClr val="F9F9F9"/>
    <a:srgbClr val="73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E3FDE45-AF77-4B5C-9715-49D594BDF05E}" styleName="Estilo claro 1 - Acento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873"/>
  </p:normalViewPr>
  <p:slideViewPr>
    <p:cSldViewPr snapToGrid="0" snapToObjects="1" showGuides="1">
      <p:cViewPr varScale="1">
        <p:scale>
          <a:sx n="111" d="100"/>
          <a:sy n="111" d="100"/>
        </p:scale>
        <p:origin x="510" y="102"/>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theme" Target="theme/theme1.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9.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1.xml"/><Relationship Id="rId3" Type="http://schemas.openxmlformats.org/officeDocument/2006/relationships/customXml" Target="../customXml/item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viewProps" Target="viewProps.xml"/><Relationship Id="rId20" Type="http://schemas.openxmlformats.org/officeDocument/2006/relationships/slide" Target="slides/slide13.xml"/><Relationship Id="rId41"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E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674418-D394-354F-8202-19F4E206CD94}" type="datetimeFigureOut">
              <a:rPr lang="en-ES" smtClean="0"/>
              <a:t>06/14/2021</a:t>
            </a:fld>
            <a:endParaRPr lang="en-E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E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E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0D837B-89B7-6544-85BB-FB30F333652E}" type="slidenum">
              <a:rPr lang="en-ES" smtClean="0"/>
              <a:t>‹Nº›</a:t>
            </a:fld>
            <a:endParaRPr lang="en-ES"/>
          </a:p>
        </p:txBody>
      </p:sp>
    </p:spTree>
    <p:extLst>
      <p:ext uri="{BB962C8B-B14F-4D97-AF65-F5344CB8AC3E}">
        <p14:creationId xmlns:p14="http://schemas.microsoft.com/office/powerpoint/2010/main" val="15864924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over_1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D9684-F066-4844-9A8C-A6022D8712D5}"/>
              </a:ext>
            </a:extLst>
          </p:cNvPr>
          <p:cNvSpPr>
            <a:spLocks noGrp="1"/>
          </p:cNvSpPr>
          <p:nvPr>
            <p:ph type="ctrTitle"/>
          </p:nvPr>
        </p:nvSpPr>
        <p:spPr>
          <a:xfrm>
            <a:off x="1088572" y="2715904"/>
            <a:ext cx="4571999" cy="1554747"/>
          </a:xfrm>
        </p:spPr>
        <p:txBody>
          <a:bodyPr anchor="t">
            <a:noAutofit/>
          </a:bodyPr>
          <a:lstStyle>
            <a:lvl1pPr algn="l">
              <a:lnSpc>
                <a:spcPct val="80000"/>
              </a:lnSpc>
              <a:defRPr sz="4800" b="1"/>
            </a:lvl1pPr>
          </a:lstStyle>
          <a:p>
            <a:r>
              <a:rPr lang="es-ES"/>
              <a:t>Haga clic para modificar el estilo de título del patrón</a:t>
            </a:r>
            <a:endParaRPr lang="en-ES" dirty="0"/>
          </a:p>
        </p:txBody>
      </p:sp>
      <p:sp>
        <p:nvSpPr>
          <p:cNvPr id="3" name="Subtitle 2">
            <a:extLst>
              <a:ext uri="{FF2B5EF4-FFF2-40B4-BE49-F238E27FC236}">
                <a16:creationId xmlns:a16="http://schemas.microsoft.com/office/drawing/2014/main" id="{220996D3-DDAE-384D-BF66-A978F1CDE2A6}"/>
              </a:ext>
            </a:extLst>
          </p:cNvPr>
          <p:cNvSpPr>
            <a:spLocks noGrp="1"/>
          </p:cNvSpPr>
          <p:nvPr>
            <p:ph type="subTitle" idx="1"/>
          </p:nvPr>
        </p:nvSpPr>
        <p:spPr>
          <a:xfrm>
            <a:off x="1088572" y="4270651"/>
            <a:ext cx="4572000" cy="901850"/>
          </a:xfrm>
        </p:spPr>
        <p:txBody>
          <a:bodyPr>
            <a:noAutofit/>
          </a:bodyPr>
          <a:lstStyle>
            <a:lvl1pPr marL="0" indent="0" algn="l">
              <a:lnSpc>
                <a:spcPct val="80000"/>
              </a:lnSpc>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ES" dirty="0"/>
          </a:p>
        </p:txBody>
      </p:sp>
      <p:sp>
        <p:nvSpPr>
          <p:cNvPr id="6" name="Slide Number Placeholder 5">
            <a:extLst>
              <a:ext uri="{FF2B5EF4-FFF2-40B4-BE49-F238E27FC236}">
                <a16:creationId xmlns:a16="http://schemas.microsoft.com/office/drawing/2014/main" id="{A51AE17B-9831-F24F-BD0F-F20EA895C6A1}"/>
              </a:ext>
            </a:extLst>
          </p:cNvPr>
          <p:cNvSpPr>
            <a:spLocks noGrp="1"/>
          </p:cNvSpPr>
          <p:nvPr>
            <p:ph type="sldNum" sz="quarter" idx="12"/>
          </p:nvPr>
        </p:nvSpPr>
        <p:spPr>
          <a:xfrm>
            <a:off x="8698469" y="6308882"/>
            <a:ext cx="2743200" cy="365125"/>
          </a:xfrm>
          <a:prstGeom prst="rect">
            <a:avLst/>
          </a:prstGeom>
        </p:spPr>
        <p:txBody>
          <a:bodyPr/>
          <a:lstStyle/>
          <a:p>
            <a:fld id="{04356941-24CB-D344-9A38-AA9099A4E4EC}" type="slidenum">
              <a:rPr lang="en-ES" smtClean="0"/>
              <a:t>‹Nº›</a:t>
            </a:fld>
            <a:endParaRPr lang="en-ES"/>
          </a:p>
        </p:txBody>
      </p:sp>
      <p:sp>
        <p:nvSpPr>
          <p:cNvPr id="28" name="TextBox 27">
            <a:extLst>
              <a:ext uri="{FF2B5EF4-FFF2-40B4-BE49-F238E27FC236}">
                <a16:creationId xmlns:a16="http://schemas.microsoft.com/office/drawing/2014/main" id="{DDE2F135-DED7-EC46-9099-0F5B5DAE693A}"/>
              </a:ext>
            </a:extLst>
          </p:cNvPr>
          <p:cNvSpPr txBox="1"/>
          <p:nvPr userDrawn="1"/>
        </p:nvSpPr>
        <p:spPr>
          <a:xfrm>
            <a:off x="11382233" y="2402006"/>
            <a:ext cx="184731" cy="369332"/>
          </a:xfrm>
          <a:prstGeom prst="rect">
            <a:avLst/>
          </a:prstGeom>
          <a:noFill/>
        </p:spPr>
        <p:txBody>
          <a:bodyPr wrap="none" rtlCol="0">
            <a:spAutoFit/>
          </a:bodyPr>
          <a:lstStyle/>
          <a:p>
            <a:endParaRPr lang="en-ES" dirty="0"/>
          </a:p>
        </p:txBody>
      </p:sp>
      <p:sp>
        <p:nvSpPr>
          <p:cNvPr id="37" name="Picture Placeholder 36">
            <a:extLst>
              <a:ext uri="{FF2B5EF4-FFF2-40B4-BE49-F238E27FC236}">
                <a16:creationId xmlns:a16="http://schemas.microsoft.com/office/drawing/2014/main" id="{DB72C5C2-0A30-634D-B295-DA56B9CE0D49}"/>
              </a:ext>
            </a:extLst>
          </p:cNvPr>
          <p:cNvSpPr>
            <a:spLocks noGrp="1"/>
          </p:cNvSpPr>
          <p:nvPr>
            <p:ph type="pic" sz="quarter" idx="13"/>
          </p:nvPr>
        </p:nvSpPr>
        <p:spPr>
          <a:xfrm>
            <a:off x="7134096" y="0"/>
            <a:ext cx="5057905" cy="68580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solidFill>
            <a:schemeClr val="bg1"/>
          </a:solidFill>
        </p:spPr>
        <p:txBody>
          <a:bodyPr wrap="square" anchor="ctr">
            <a:noAutofit/>
          </a:bodyPr>
          <a:lstStyle>
            <a:lvl1pPr marL="0" indent="0" algn="ctr">
              <a:buNone/>
              <a:defRPr/>
            </a:lvl1pPr>
          </a:lstStyle>
          <a:p>
            <a:r>
              <a:rPr lang="es-ES"/>
              <a:t>Haga clic en el icono para agregar una imagen</a:t>
            </a:r>
            <a:endParaRPr lang="en-ES"/>
          </a:p>
        </p:txBody>
      </p:sp>
    </p:spTree>
    <p:extLst>
      <p:ext uri="{BB962C8B-B14F-4D97-AF65-F5344CB8AC3E}">
        <p14:creationId xmlns:p14="http://schemas.microsoft.com/office/powerpoint/2010/main" val="2424497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Tree>
    <p:extLst>
      <p:ext uri="{BB962C8B-B14F-4D97-AF65-F5344CB8AC3E}">
        <p14:creationId xmlns:p14="http://schemas.microsoft.com/office/powerpoint/2010/main" val="12676886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Only footer">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3" name="Rectangle 2">
            <a:extLst>
              <a:ext uri="{FF2B5EF4-FFF2-40B4-BE49-F238E27FC236}">
                <a16:creationId xmlns:a16="http://schemas.microsoft.com/office/drawing/2014/main" id="{906F9969-9E92-2943-B8DF-A336986D0F1D}"/>
              </a:ext>
            </a:extLst>
          </p:cNvPr>
          <p:cNvSpPr/>
          <p:nvPr userDrawn="1"/>
        </p:nvSpPr>
        <p:spPr>
          <a:xfrm>
            <a:off x="0" y="0"/>
            <a:ext cx="12192000" cy="609924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a:solidFill>
                <a:schemeClr val="bg1"/>
              </a:solidFill>
            </a:endParaRPr>
          </a:p>
        </p:txBody>
      </p:sp>
    </p:spTree>
    <p:extLst>
      <p:ext uri="{BB962C8B-B14F-4D97-AF65-F5344CB8AC3E}">
        <p14:creationId xmlns:p14="http://schemas.microsoft.com/office/powerpoint/2010/main" val="7331676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Empty">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3" name="Rectangle 2">
            <a:extLst>
              <a:ext uri="{FF2B5EF4-FFF2-40B4-BE49-F238E27FC236}">
                <a16:creationId xmlns:a16="http://schemas.microsoft.com/office/drawing/2014/main" id="{906F9969-9E92-2943-B8DF-A336986D0F1D}"/>
              </a:ext>
            </a:extLst>
          </p:cNvPr>
          <p:cNvSpPr/>
          <p:nvPr userDrawn="1"/>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a:solidFill>
                <a:schemeClr val="bg1"/>
              </a:solidFill>
            </a:endParaRPr>
          </a:p>
        </p:txBody>
      </p:sp>
    </p:spTree>
    <p:extLst>
      <p:ext uri="{BB962C8B-B14F-4D97-AF65-F5344CB8AC3E}">
        <p14:creationId xmlns:p14="http://schemas.microsoft.com/office/powerpoint/2010/main" val="13433385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itle and 2 Text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8" name="Text Placeholder 7">
            <a:extLst>
              <a:ext uri="{FF2B5EF4-FFF2-40B4-BE49-F238E27FC236}">
                <a16:creationId xmlns:a16="http://schemas.microsoft.com/office/drawing/2014/main" id="{C0C7D450-8F93-8E4C-B94F-FA653C90685F}"/>
              </a:ext>
            </a:extLst>
          </p:cNvPr>
          <p:cNvSpPr>
            <a:spLocks noGrp="1"/>
          </p:cNvSpPr>
          <p:nvPr>
            <p:ph type="body" sz="quarter" idx="15"/>
          </p:nvPr>
        </p:nvSpPr>
        <p:spPr>
          <a:xfrm>
            <a:off x="1487487" y="1657490"/>
            <a:ext cx="4680000" cy="4295839"/>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ES" dirty="0"/>
          </a:p>
        </p:txBody>
      </p:sp>
      <p:sp>
        <p:nvSpPr>
          <p:cNvPr id="10" name="Text Placeholder 9">
            <a:extLst>
              <a:ext uri="{FF2B5EF4-FFF2-40B4-BE49-F238E27FC236}">
                <a16:creationId xmlns:a16="http://schemas.microsoft.com/office/drawing/2014/main" id="{4AE5BD5D-258A-E54E-894D-882E0FF7E013}"/>
              </a:ext>
            </a:extLst>
          </p:cNvPr>
          <p:cNvSpPr>
            <a:spLocks noGrp="1"/>
          </p:cNvSpPr>
          <p:nvPr>
            <p:ph type="body" sz="quarter" idx="16"/>
          </p:nvPr>
        </p:nvSpPr>
        <p:spPr>
          <a:xfrm>
            <a:off x="6672214" y="1657351"/>
            <a:ext cx="4680000" cy="429597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ES" dirty="0"/>
          </a:p>
        </p:txBody>
      </p:sp>
    </p:spTree>
    <p:extLst>
      <p:ext uri="{BB962C8B-B14F-4D97-AF65-F5344CB8AC3E}">
        <p14:creationId xmlns:p14="http://schemas.microsoft.com/office/powerpoint/2010/main" val="18546074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Title, Highligh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8" name="Text Placeholder 7">
            <a:extLst>
              <a:ext uri="{FF2B5EF4-FFF2-40B4-BE49-F238E27FC236}">
                <a16:creationId xmlns:a16="http://schemas.microsoft.com/office/drawing/2014/main" id="{C0C7D450-8F93-8E4C-B94F-FA653C90685F}"/>
              </a:ext>
            </a:extLst>
          </p:cNvPr>
          <p:cNvSpPr>
            <a:spLocks noGrp="1"/>
          </p:cNvSpPr>
          <p:nvPr>
            <p:ph type="body" sz="quarter" idx="15"/>
          </p:nvPr>
        </p:nvSpPr>
        <p:spPr>
          <a:xfrm>
            <a:off x="1487487" y="1657490"/>
            <a:ext cx="4680000" cy="4295839"/>
          </a:xfrm>
        </p:spPr>
        <p:txBody>
          <a:bodyPr/>
          <a:lstStyle>
            <a:lvl1pPr>
              <a:lnSpc>
                <a:spcPct val="70000"/>
              </a:lnSpc>
              <a:defRPr sz="7000">
                <a:solidFill>
                  <a:schemeClr val="accent2"/>
                </a:solidFill>
              </a:defRPr>
            </a:lvl1pPr>
            <a:lvl2pPr>
              <a:defRPr sz="7200"/>
            </a:lvl2pPr>
            <a:lvl3pPr>
              <a:defRPr sz="7200"/>
            </a:lvl3pPr>
            <a:lvl4pPr>
              <a:defRPr sz="7200"/>
            </a:lvl4pPr>
            <a:lvl5pPr>
              <a:defRPr sz="7200"/>
            </a:lvl5pPr>
          </a:lstStyle>
          <a:p>
            <a:pPr lvl="0"/>
            <a:r>
              <a:rPr lang="en-GB" dirty="0"/>
              <a:t>Click to edit Master text styles</a:t>
            </a:r>
            <a:endParaRPr lang="en-ES" dirty="0"/>
          </a:p>
        </p:txBody>
      </p:sp>
      <p:sp>
        <p:nvSpPr>
          <p:cNvPr id="10" name="Text Placeholder 9">
            <a:extLst>
              <a:ext uri="{FF2B5EF4-FFF2-40B4-BE49-F238E27FC236}">
                <a16:creationId xmlns:a16="http://schemas.microsoft.com/office/drawing/2014/main" id="{4AE5BD5D-258A-E54E-894D-882E0FF7E013}"/>
              </a:ext>
            </a:extLst>
          </p:cNvPr>
          <p:cNvSpPr>
            <a:spLocks noGrp="1"/>
          </p:cNvSpPr>
          <p:nvPr>
            <p:ph type="body" sz="quarter" idx="16"/>
          </p:nvPr>
        </p:nvSpPr>
        <p:spPr>
          <a:xfrm>
            <a:off x="6672214" y="1657351"/>
            <a:ext cx="4680000" cy="4295978"/>
          </a:xfrm>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ES" dirty="0"/>
          </a:p>
        </p:txBody>
      </p:sp>
    </p:spTree>
    <p:extLst>
      <p:ext uri="{BB962C8B-B14F-4D97-AF65-F5344CB8AC3E}">
        <p14:creationId xmlns:p14="http://schemas.microsoft.com/office/powerpoint/2010/main" val="30157010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and Quote Color">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8A140B4A-1F6D-0E46-BBDA-EBA8DEB944D5}"/>
              </a:ext>
            </a:extLst>
          </p:cNvPr>
          <p:cNvSpPr/>
          <p:nvPr userDrawn="1"/>
        </p:nvSpPr>
        <p:spPr>
          <a:xfrm>
            <a:off x="1599270" y="1330326"/>
            <a:ext cx="10583206" cy="48006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dirty="0"/>
          </a:p>
        </p:txBody>
      </p:sp>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8" name="Text Placeholder 7">
            <a:extLst>
              <a:ext uri="{FF2B5EF4-FFF2-40B4-BE49-F238E27FC236}">
                <a16:creationId xmlns:a16="http://schemas.microsoft.com/office/drawing/2014/main" id="{C0C7D450-8F93-8E4C-B94F-FA653C90685F}"/>
              </a:ext>
            </a:extLst>
          </p:cNvPr>
          <p:cNvSpPr>
            <a:spLocks noGrp="1"/>
          </p:cNvSpPr>
          <p:nvPr>
            <p:ph type="body" sz="quarter" idx="15"/>
          </p:nvPr>
        </p:nvSpPr>
        <p:spPr>
          <a:xfrm>
            <a:off x="2082917" y="1763382"/>
            <a:ext cx="5841883" cy="3984275"/>
          </a:xfrm>
        </p:spPr>
        <p:txBody>
          <a:bodyPr/>
          <a:lstStyle>
            <a:lvl1pPr>
              <a:lnSpc>
                <a:spcPct val="70000"/>
              </a:lnSpc>
              <a:defRPr sz="4000">
                <a:solidFill>
                  <a:schemeClr val="bg1"/>
                </a:solidFill>
              </a:defRPr>
            </a:lvl1pPr>
            <a:lvl2pPr>
              <a:defRPr sz="7200"/>
            </a:lvl2pPr>
            <a:lvl3pPr>
              <a:defRPr sz="7200"/>
            </a:lvl3pPr>
            <a:lvl4pPr>
              <a:defRPr sz="7200"/>
            </a:lvl4pPr>
            <a:lvl5pPr>
              <a:defRPr sz="7200"/>
            </a:lvl5pPr>
          </a:lstStyle>
          <a:p>
            <a:pPr lvl="0"/>
            <a:r>
              <a:rPr lang="en-GB" dirty="0"/>
              <a:t>Click to edit Master text styles</a:t>
            </a:r>
            <a:endParaRPr lang="en-ES" dirty="0"/>
          </a:p>
        </p:txBody>
      </p:sp>
      <p:sp>
        <p:nvSpPr>
          <p:cNvPr id="46" name="Picture Placeholder 35">
            <a:extLst>
              <a:ext uri="{FF2B5EF4-FFF2-40B4-BE49-F238E27FC236}">
                <a16:creationId xmlns:a16="http://schemas.microsoft.com/office/drawing/2014/main" id="{19869839-9C20-1643-9E8F-590D898ACD6B}"/>
              </a:ext>
            </a:extLst>
          </p:cNvPr>
          <p:cNvSpPr>
            <a:spLocks noGrp="1"/>
          </p:cNvSpPr>
          <p:nvPr>
            <p:ph type="pic" sz="quarter" idx="14"/>
          </p:nvPr>
        </p:nvSpPr>
        <p:spPr>
          <a:xfrm>
            <a:off x="8493324" y="1330326"/>
            <a:ext cx="3698676" cy="48006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solidFill>
            <a:schemeClr val="accent3"/>
          </a:solidFill>
        </p:spPr>
        <p:txBody>
          <a:bodyPr wrap="square" anchor="ctr">
            <a:noAutofit/>
          </a:bodyPr>
          <a:lstStyle>
            <a:lvl1pPr marL="0" indent="0" algn="ctr">
              <a:buNone/>
              <a:defRPr/>
            </a:lvl1pPr>
          </a:lstStyle>
          <a:p>
            <a:endParaRPr lang="en-ES"/>
          </a:p>
        </p:txBody>
      </p:sp>
    </p:spTree>
    <p:extLst>
      <p:ext uri="{BB962C8B-B14F-4D97-AF65-F5344CB8AC3E}">
        <p14:creationId xmlns:p14="http://schemas.microsoft.com/office/powerpoint/2010/main" val="17082493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le and Quote BN">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8A140B4A-1F6D-0E46-BBDA-EBA8DEB944D5}"/>
              </a:ext>
            </a:extLst>
          </p:cNvPr>
          <p:cNvSpPr/>
          <p:nvPr userDrawn="1"/>
        </p:nvSpPr>
        <p:spPr>
          <a:xfrm>
            <a:off x="1599270" y="1330326"/>
            <a:ext cx="10583206" cy="4800600"/>
          </a:xfrm>
          <a:prstGeom prst="rect">
            <a:avLst/>
          </a:pr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dirty="0"/>
          </a:p>
        </p:txBody>
      </p:sp>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8" name="Text Placeholder 7">
            <a:extLst>
              <a:ext uri="{FF2B5EF4-FFF2-40B4-BE49-F238E27FC236}">
                <a16:creationId xmlns:a16="http://schemas.microsoft.com/office/drawing/2014/main" id="{C0C7D450-8F93-8E4C-B94F-FA653C90685F}"/>
              </a:ext>
            </a:extLst>
          </p:cNvPr>
          <p:cNvSpPr>
            <a:spLocks noGrp="1"/>
          </p:cNvSpPr>
          <p:nvPr>
            <p:ph type="body" sz="quarter" idx="15"/>
          </p:nvPr>
        </p:nvSpPr>
        <p:spPr>
          <a:xfrm>
            <a:off x="2313770" y="1894012"/>
            <a:ext cx="4992797" cy="2865878"/>
          </a:xfrm>
        </p:spPr>
        <p:txBody>
          <a:bodyPr/>
          <a:lstStyle>
            <a:lvl1pPr>
              <a:lnSpc>
                <a:spcPct val="70000"/>
              </a:lnSpc>
              <a:defRPr sz="3600">
                <a:solidFill>
                  <a:schemeClr val="bg1"/>
                </a:solidFill>
              </a:defRPr>
            </a:lvl1pPr>
            <a:lvl2pPr>
              <a:defRPr sz="7200"/>
            </a:lvl2pPr>
            <a:lvl3pPr>
              <a:defRPr sz="7200"/>
            </a:lvl3pPr>
            <a:lvl4pPr>
              <a:defRPr sz="7200"/>
            </a:lvl4pPr>
            <a:lvl5pPr>
              <a:defRPr sz="7200"/>
            </a:lvl5pPr>
          </a:lstStyle>
          <a:p>
            <a:pPr lvl="0"/>
            <a:r>
              <a:rPr lang="en-GB" dirty="0"/>
              <a:t>Click to edit Master text styles</a:t>
            </a:r>
            <a:endParaRPr lang="en-ES" dirty="0"/>
          </a:p>
        </p:txBody>
      </p:sp>
      <p:sp>
        <p:nvSpPr>
          <p:cNvPr id="46" name="Picture Placeholder 35">
            <a:extLst>
              <a:ext uri="{FF2B5EF4-FFF2-40B4-BE49-F238E27FC236}">
                <a16:creationId xmlns:a16="http://schemas.microsoft.com/office/drawing/2014/main" id="{19869839-9C20-1643-9E8F-590D898ACD6B}"/>
              </a:ext>
            </a:extLst>
          </p:cNvPr>
          <p:cNvSpPr>
            <a:spLocks noGrp="1"/>
          </p:cNvSpPr>
          <p:nvPr>
            <p:ph type="pic" sz="quarter" idx="14"/>
          </p:nvPr>
        </p:nvSpPr>
        <p:spPr>
          <a:xfrm>
            <a:off x="8493324" y="1330326"/>
            <a:ext cx="3698676" cy="48006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solidFill>
            <a:schemeClr val="bg2">
              <a:lumMod val="90000"/>
            </a:schemeClr>
          </a:solidFill>
        </p:spPr>
        <p:txBody>
          <a:bodyPr wrap="square" anchor="ctr">
            <a:noAutofit/>
          </a:bodyPr>
          <a:lstStyle>
            <a:lvl1pPr marL="0" indent="0" algn="ctr">
              <a:buNone/>
              <a:defRPr/>
            </a:lvl1pPr>
          </a:lstStyle>
          <a:p>
            <a:endParaRPr lang="en-ES"/>
          </a:p>
        </p:txBody>
      </p:sp>
      <p:sp>
        <p:nvSpPr>
          <p:cNvPr id="5" name="Text Placeholder 4">
            <a:extLst>
              <a:ext uri="{FF2B5EF4-FFF2-40B4-BE49-F238E27FC236}">
                <a16:creationId xmlns:a16="http://schemas.microsoft.com/office/drawing/2014/main" id="{2C660312-98E9-B14A-857D-3FC92185351D}"/>
              </a:ext>
            </a:extLst>
          </p:cNvPr>
          <p:cNvSpPr>
            <a:spLocks noGrp="1"/>
          </p:cNvSpPr>
          <p:nvPr>
            <p:ph type="body" sz="quarter" idx="16"/>
          </p:nvPr>
        </p:nvSpPr>
        <p:spPr>
          <a:xfrm>
            <a:off x="3360473" y="5110795"/>
            <a:ext cx="3206093" cy="665163"/>
          </a:xfrm>
        </p:spPr>
        <p:txBody>
          <a:bodyPr anchor="b"/>
          <a:lstStyle>
            <a:lvl1pPr>
              <a:defRPr>
                <a:solidFill>
                  <a:schemeClr val="bg1"/>
                </a:solidFill>
              </a:defRPr>
            </a:lvl1pPr>
            <a:lvl2pPr marL="457200" indent="0">
              <a:buNone/>
              <a:defRPr/>
            </a:lvl2pPr>
          </a:lstStyle>
          <a:p>
            <a:pPr lvl="0"/>
            <a:r>
              <a:rPr lang="en-GB" dirty="0"/>
              <a:t>Click to edit Master text styles</a:t>
            </a:r>
          </a:p>
        </p:txBody>
      </p:sp>
      <p:sp>
        <p:nvSpPr>
          <p:cNvPr id="10" name="Picture Placeholder 9">
            <a:extLst>
              <a:ext uri="{FF2B5EF4-FFF2-40B4-BE49-F238E27FC236}">
                <a16:creationId xmlns:a16="http://schemas.microsoft.com/office/drawing/2014/main" id="{E2DD1476-CCE3-194A-9815-586A0BB27AD1}"/>
              </a:ext>
            </a:extLst>
          </p:cNvPr>
          <p:cNvSpPr>
            <a:spLocks noGrp="1"/>
          </p:cNvSpPr>
          <p:nvPr>
            <p:ph type="pic" sz="quarter" idx="17"/>
          </p:nvPr>
        </p:nvSpPr>
        <p:spPr>
          <a:xfrm>
            <a:off x="2313769" y="4844887"/>
            <a:ext cx="925513" cy="925513"/>
          </a:xfrm>
          <a:prstGeom prst="roundRect">
            <a:avLst/>
          </a:prstGeom>
        </p:spPr>
        <p:txBody>
          <a:bodyPr/>
          <a:lstStyle>
            <a:lvl1pPr algn="ctr">
              <a:defRPr sz="1400"/>
            </a:lvl1pPr>
          </a:lstStyle>
          <a:p>
            <a:endParaRPr lang="en-ES" dirty="0"/>
          </a:p>
        </p:txBody>
      </p:sp>
    </p:spTree>
    <p:extLst>
      <p:ext uri="{BB962C8B-B14F-4D97-AF65-F5344CB8AC3E}">
        <p14:creationId xmlns:p14="http://schemas.microsoft.com/office/powerpoint/2010/main" val="28882301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le and Quote Picture Backgroun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50EBEBC-5159-F842-8C46-CCAFB4D9D1CA}"/>
              </a:ext>
            </a:extLst>
          </p:cNvPr>
          <p:cNvPicPr>
            <a:picLocks noChangeAspect="1"/>
          </p:cNvPicPr>
          <p:nvPr userDrawn="1"/>
        </p:nvPicPr>
        <p:blipFill rotWithShape="1">
          <a:blip r:embed="rId2"/>
          <a:srcRect t="26656" r="88" b="12944"/>
          <a:stretch/>
        </p:blipFill>
        <p:spPr>
          <a:xfrm>
            <a:off x="1599269" y="1330325"/>
            <a:ext cx="10592731" cy="4802755"/>
          </a:xfrm>
          <a:prstGeom prst="rect">
            <a:avLst/>
          </a:prstGeom>
        </p:spPr>
      </p:pic>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8" name="Text Placeholder 7">
            <a:extLst>
              <a:ext uri="{FF2B5EF4-FFF2-40B4-BE49-F238E27FC236}">
                <a16:creationId xmlns:a16="http://schemas.microsoft.com/office/drawing/2014/main" id="{C0C7D450-8F93-8E4C-B94F-FA653C90685F}"/>
              </a:ext>
            </a:extLst>
          </p:cNvPr>
          <p:cNvSpPr>
            <a:spLocks noGrp="1"/>
          </p:cNvSpPr>
          <p:nvPr>
            <p:ph type="body" sz="quarter" idx="15"/>
          </p:nvPr>
        </p:nvSpPr>
        <p:spPr>
          <a:xfrm>
            <a:off x="2313770" y="1894012"/>
            <a:ext cx="4992797" cy="2739510"/>
          </a:xfrm>
        </p:spPr>
        <p:txBody>
          <a:bodyPr/>
          <a:lstStyle>
            <a:lvl1pPr>
              <a:lnSpc>
                <a:spcPct val="70000"/>
              </a:lnSpc>
              <a:defRPr sz="3600">
                <a:solidFill>
                  <a:schemeClr val="tx1"/>
                </a:solidFill>
              </a:defRPr>
            </a:lvl1pPr>
            <a:lvl2pPr>
              <a:defRPr sz="7200"/>
            </a:lvl2pPr>
            <a:lvl3pPr>
              <a:defRPr sz="7200"/>
            </a:lvl3pPr>
            <a:lvl4pPr>
              <a:defRPr sz="7200"/>
            </a:lvl4pPr>
            <a:lvl5pPr>
              <a:defRPr sz="7200"/>
            </a:lvl5pPr>
          </a:lstStyle>
          <a:p>
            <a:pPr lvl="0"/>
            <a:r>
              <a:rPr lang="en-GB" dirty="0"/>
              <a:t>Click to edit Master text styles</a:t>
            </a:r>
            <a:endParaRPr lang="en-ES" dirty="0"/>
          </a:p>
        </p:txBody>
      </p:sp>
      <p:sp>
        <p:nvSpPr>
          <p:cNvPr id="46" name="Picture Placeholder 35">
            <a:extLst>
              <a:ext uri="{FF2B5EF4-FFF2-40B4-BE49-F238E27FC236}">
                <a16:creationId xmlns:a16="http://schemas.microsoft.com/office/drawing/2014/main" id="{19869839-9C20-1643-9E8F-590D898ACD6B}"/>
              </a:ext>
            </a:extLst>
          </p:cNvPr>
          <p:cNvSpPr>
            <a:spLocks noGrp="1"/>
          </p:cNvSpPr>
          <p:nvPr>
            <p:ph type="pic" sz="quarter" idx="14"/>
          </p:nvPr>
        </p:nvSpPr>
        <p:spPr>
          <a:xfrm>
            <a:off x="8493324" y="1330226"/>
            <a:ext cx="3698676" cy="48006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noFill/>
        </p:spPr>
        <p:txBody>
          <a:bodyPr wrap="square" anchor="ctr">
            <a:noAutofit/>
          </a:bodyPr>
          <a:lstStyle>
            <a:lvl1pPr marL="0" indent="0" algn="ctr">
              <a:buNone/>
              <a:defRPr/>
            </a:lvl1pPr>
          </a:lstStyle>
          <a:p>
            <a:endParaRPr lang="en-ES"/>
          </a:p>
        </p:txBody>
      </p:sp>
      <p:sp>
        <p:nvSpPr>
          <p:cNvPr id="5" name="Text Placeholder 4">
            <a:extLst>
              <a:ext uri="{FF2B5EF4-FFF2-40B4-BE49-F238E27FC236}">
                <a16:creationId xmlns:a16="http://schemas.microsoft.com/office/drawing/2014/main" id="{2C660312-98E9-B14A-857D-3FC92185351D}"/>
              </a:ext>
            </a:extLst>
          </p:cNvPr>
          <p:cNvSpPr>
            <a:spLocks noGrp="1"/>
          </p:cNvSpPr>
          <p:nvPr>
            <p:ph type="body" sz="quarter" idx="16"/>
          </p:nvPr>
        </p:nvSpPr>
        <p:spPr>
          <a:xfrm>
            <a:off x="3360473" y="5110795"/>
            <a:ext cx="3206093" cy="665163"/>
          </a:xfrm>
        </p:spPr>
        <p:txBody>
          <a:bodyPr anchor="b"/>
          <a:lstStyle>
            <a:lvl1pPr>
              <a:defRPr>
                <a:solidFill>
                  <a:schemeClr val="tx1"/>
                </a:solidFill>
              </a:defRPr>
            </a:lvl1pPr>
            <a:lvl2pPr marL="457200" indent="0">
              <a:buNone/>
              <a:defRPr/>
            </a:lvl2pPr>
          </a:lstStyle>
          <a:p>
            <a:pPr lvl="0"/>
            <a:r>
              <a:rPr lang="en-GB" dirty="0"/>
              <a:t>Click to edit Master text styles</a:t>
            </a:r>
          </a:p>
        </p:txBody>
      </p:sp>
      <p:sp>
        <p:nvSpPr>
          <p:cNvPr id="10" name="Picture Placeholder 9">
            <a:extLst>
              <a:ext uri="{FF2B5EF4-FFF2-40B4-BE49-F238E27FC236}">
                <a16:creationId xmlns:a16="http://schemas.microsoft.com/office/drawing/2014/main" id="{E2DD1476-CCE3-194A-9815-586A0BB27AD1}"/>
              </a:ext>
            </a:extLst>
          </p:cNvPr>
          <p:cNvSpPr>
            <a:spLocks noGrp="1"/>
          </p:cNvSpPr>
          <p:nvPr>
            <p:ph type="pic" sz="quarter" idx="17"/>
          </p:nvPr>
        </p:nvSpPr>
        <p:spPr>
          <a:xfrm>
            <a:off x="2313769" y="4844887"/>
            <a:ext cx="925513" cy="925513"/>
          </a:xfrm>
          <a:prstGeom prst="roundRect">
            <a:avLst/>
          </a:prstGeom>
        </p:spPr>
        <p:txBody>
          <a:bodyPr/>
          <a:lstStyle>
            <a:lvl1pPr algn="ctr">
              <a:defRPr sz="1400"/>
            </a:lvl1pPr>
          </a:lstStyle>
          <a:p>
            <a:endParaRPr lang="en-ES" dirty="0"/>
          </a:p>
        </p:txBody>
      </p:sp>
    </p:spTree>
    <p:extLst>
      <p:ext uri="{BB962C8B-B14F-4D97-AF65-F5344CB8AC3E}">
        <p14:creationId xmlns:p14="http://schemas.microsoft.com/office/powerpoint/2010/main" val="196349581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Section B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820710F-6E7F-9C44-9262-38EAD2B9D7C6}"/>
              </a:ext>
            </a:extLst>
          </p:cNvPr>
          <p:cNvSpPr/>
          <p:nvPr userDrawn="1"/>
        </p:nvSpPr>
        <p:spPr>
          <a:xfrm>
            <a:off x="0" y="0"/>
            <a:ext cx="12192000" cy="6858000"/>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a:p>
        </p:txBody>
      </p:sp>
      <p:sp>
        <p:nvSpPr>
          <p:cNvPr id="2" name="Title 1">
            <a:extLst>
              <a:ext uri="{FF2B5EF4-FFF2-40B4-BE49-F238E27FC236}">
                <a16:creationId xmlns:a16="http://schemas.microsoft.com/office/drawing/2014/main" id="{116D9684-F066-4844-9A8C-A6022D8712D5}"/>
              </a:ext>
            </a:extLst>
          </p:cNvPr>
          <p:cNvSpPr>
            <a:spLocks noGrp="1"/>
          </p:cNvSpPr>
          <p:nvPr>
            <p:ph type="ctrTitle"/>
          </p:nvPr>
        </p:nvSpPr>
        <p:spPr>
          <a:xfrm>
            <a:off x="1088572" y="1344304"/>
            <a:ext cx="5007428" cy="3593456"/>
          </a:xfrm>
          <a:prstGeom prst="rect">
            <a:avLst/>
          </a:prstGeom>
        </p:spPr>
        <p:txBody>
          <a:bodyPr anchor="t">
            <a:noAutofit/>
          </a:bodyPr>
          <a:lstStyle>
            <a:lvl1pPr algn="l">
              <a:lnSpc>
                <a:spcPct val="70000"/>
              </a:lnSpc>
              <a:defRPr sz="6600" b="1"/>
            </a:lvl1pPr>
          </a:lstStyle>
          <a:p>
            <a:r>
              <a:rPr lang="en-GB" dirty="0"/>
              <a:t>Click to edit Master title style</a:t>
            </a:r>
            <a:endParaRPr lang="en-ES" dirty="0"/>
          </a:p>
        </p:txBody>
      </p:sp>
      <p:sp>
        <p:nvSpPr>
          <p:cNvPr id="6" name="Slide Number Placeholder 5">
            <a:extLst>
              <a:ext uri="{FF2B5EF4-FFF2-40B4-BE49-F238E27FC236}">
                <a16:creationId xmlns:a16="http://schemas.microsoft.com/office/drawing/2014/main" id="{A51AE17B-9831-F24F-BD0F-F20EA895C6A1}"/>
              </a:ext>
            </a:extLst>
          </p:cNvPr>
          <p:cNvSpPr>
            <a:spLocks noGrp="1"/>
          </p:cNvSpPr>
          <p:nvPr>
            <p:ph type="sldNum" sz="quarter" idx="12"/>
          </p:nvPr>
        </p:nvSpPr>
        <p:spPr>
          <a:xfrm>
            <a:off x="8698469" y="6308882"/>
            <a:ext cx="2743200" cy="365125"/>
          </a:xfrm>
          <a:prstGeom prst="rect">
            <a:avLst/>
          </a:prstGeom>
        </p:spPr>
        <p:txBody>
          <a:bodyPr/>
          <a:lstStyle/>
          <a:p>
            <a:fld id="{04356941-24CB-D344-9A38-AA9099A4E4EC}" type="slidenum">
              <a:rPr lang="en-ES" smtClean="0"/>
              <a:t>‹Nº›</a:t>
            </a:fld>
            <a:endParaRPr lang="en-ES"/>
          </a:p>
        </p:txBody>
      </p:sp>
      <p:pic>
        <p:nvPicPr>
          <p:cNvPr id="25" name="Graphic 24">
            <a:extLst>
              <a:ext uri="{FF2B5EF4-FFF2-40B4-BE49-F238E27FC236}">
                <a16:creationId xmlns:a16="http://schemas.microsoft.com/office/drawing/2014/main" id="{DAF76FF5-EF8A-B84C-BAB1-C8A10E2F333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86545" y="5531890"/>
            <a:ext cx="3348250" cy="318159"/>
          </a:xfrm>
          <a:prstGeom prst="rect">
            <a:avLst/>
          </a:prstGeom>
        </p:spPr>
      </p:pic>
      <p:sp>
        <p:nvSpPr>
          <p:cNvPr id="28" name="TextBox 27">
            <a:extLst>
              <a:ext uri="{FF2B5EF4-FFF2-40B4-BE49-F238E27FC236}">
                <a16:creationId xmlns:a16="http://schemas.microsoft.com/office/drawing/2014/main" id="{DDE2F135-DED7-EC46-9099-0F5B5DAE693A}"/>
              </a:ext>
            </a:extLst>
          </p:cNvPr>
          <p:cNvSpPr txBox="1"/>
          <p:nvPr userDrawn="1"/>
        </p:nvSpPr>
        <p:spPr>
          <a:xfrm>
            <a:off x="11382233" y="2402006"/>
            <a:ext cx="184731" cy="369332"/>
          </a:xfrm>
          <a:prstGeom prst="rect">
            <a:avLst/>
          </a:prstGeom>
          <a:noFill/>
        </p:spPr>
        <p:txBody>
          <a:bodyPr wrap="none" rtlCol="0">
            <a:spAutoFit/>
          </a:bodyPr>
          <a:lstStyle/>
          <a:p>
            <a:endParaRPr lang="en-ES" dirty="0"/>
          </a:p>
        </p:txBody>
      </p:sp>
      <p:sp>
        <p:nvSpPr>
          <p:cNvPr id="37" name="Picture Placeholder 36">
            <a:extLst>
              <a:ext uri="{FF2B5EF4-FFF2-40B4-BE49-F238E27FC236}">
                <a16:creationId xmlns:a16="http://schemas.microsoft.com/office/drawing/2014/main" id="{DB72C5C2-0A30-634D-B295-DA56B9CE0D49}"/>
              </a:ext>
            </a:extLst>
          </p:cNvPr>
          <p:cNvSpPr>
            <a:spLocks noGrp="1"/>
          </p:cNvSpPr>
          <p:nvPr>
            <p:ph type="pic" sz="quarter" idx="13"/>
          </p:nvPr>
        </p:nvSpPr>
        <p:spPr>
          <a:xfrm>
            <a:off x="7134096" y="0"/>
            <a:ext cx="5057905" cy="68580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solidFill>
            <a:schemeClr val="bg1">
              <a:lumMod val="95000"/>
            </a:schemeClr>
          </a:solidFill>
        </p:spPr>
        <p:txBody>
          <a:bodyPr wrap="square" anchor="ctr">
            <a:noAutofit/>
          </a:bodyPr>
          <a:lstStyle>
            <a:lvl1pPr marL="0" indent="0" algn="ctr">
              <a:buNone/>
              <a:defRPr/>
            </a:lvl1pPr>
          </a:lstStyle>
          <a:p>
            <a:endParaRPr lang="en-ES"/>
          </a:p>
        </p:txBody>
      </p:sp>
    </p:spTree>
    <p:extLst>
      <p:ext uri="{BB962C8B-B14F-4D97-AF65-F5344CB8AC3E}">
        <p14:creationId xmlns:p14="http://schemas.microsoft.com/office/powerpoint/2010/main" val="30964174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_Section Colo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4F1BE49-6781-8240-89BC-39233E4A4FBA}"/>
              </a:ext>
            </a:extLst>
          </p:cNvPr>
          <p:cNvSpPr/>
          <p:nvPr userDrawn="1"/>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a:p>
        </p:txBody>
      </p:sp>
      <p:sp>
        <p:nvSpPr>
          <p:cNvPr id="16" name="Picture Placeholder 15">
            <a:extLst>
              <a:ext uri="{FF2B5EF4-FFF2-40B4-BE49-F238E27FC236}">
                <a16:creationId xmlns:a16="http://schemas.microsoft.com/office/drawing/2014/main" id="{160E3AA7-8FA0-234F-A215-6BFA7F9A34DF}"/>
              </a:ext>
            </a:extLst>
          </p:cNvPr>
          <p:cNvSpPr>
            <a:spLocks noGrp="1"/>
          </p:cNvSpPr>
          <p:nvPr>
            <p:ph type="pic" sz="quarter" idx="13" hasCustomPrompt="1"/>
          </p:nvPr>
        </p:nvSpPr>
        <p:spPr>
          <a:xfrm>
            <a:off x="6432122" y="1765190"/>
            <a:ext cx="5763053" cy="5099160"/>
          </a:xfrm>
          <a:custGeom>
            <a:avLst/>
            <a:gdLst>
              <a:gd name="connsiteX0" fmla="*/ 5763053 w 5763053"/>
              <a:gd name="connsiteY0" fmla="*/ 0 h 5067024"/>
              <a:gd name="connsiteX1" fmla="*/ 5763053 w 5763053"/>
              <a:gd name="connsiteY1" fmla="*/ 5067024 h 5067024"/>
              <a:gd name="connsiteX2" fmla="*/ 1102 w 5763053"/>
              <a:gd name="connsiteY2" fmla="*/ 5067024 h 5067024"/>
              <a:gd name="connsiteX3" fmla="*/ 0 w 5763053"/>
              <a:gd name="connsiteY3" fmla="*/ 4947295 h 5067024"/>
              <a:gd name="connsiteX4" fmla="*/ 141248 w 5763053"/>
              <a:gd name="connsiteY4" fmla="*/ 3019661 h 5067024"/>
              <a:gd name="connsiteX5" fmla="*/ 5661784 w 5763053"/>
              <a:gd name="connsiteY5" fmla="*/ 84513 h 5067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3053" h="5067024">
                <a:moveTo>
                  <a:pt x="5763053" y="0"/>
                </a:moveTo>
                <a:lnTo>
                  <a:pt x="5763053" y="5067024"/>
                </a:lnTo>
                <a:lnTo>
                  <a:pt x="1102" y="5067024"/>
                </a:lnTo>
                <a:lnTo>
                  <a:pt x="0" y="4947295"/>
                </a:lnTo>
                <a:cubicBezTo>
                  <a:pt x="7341" y="4302659"/>
                  <a:pt x="54485" y="3658884"/>
                  <a:pt x="141248" y="3019661"/>
                </a:cubicBezTo>
                <a:cubicBezTo>
                  <a:pt x="1607461" y="2557277"/>
                  <a:pt x="3680193" y="1683488"/>
                  <a:pt x="5661784" y="84513"/>
                </a:cubicBezTo>
                <a:close/>
              </a:path>
            </a:pathLst>
          </a:custGeom>
          <a:solidFill>
            <a:schemeClr val="accent3"/>
          </a:solidFill>
        </p:spPr>
        <p:txBody>
          <a:bodyPr wrap="square" anchor="ctr">
            <a:noAutofit/>
          </a:bodyPr>
          <a:lstStyle>
            <a:lvl1pPr marL="0" indent="0" algn="ctr">
              <a:buNone/>
              <a:defRPr/>
            </a:lvl1pPr>
          </a:lstStyle>
          <a:p>
            <a:r>
              <a:rPr lang="en-ES" dirty="0"/>
              <a:t>Click to add</a:t>
            </a:r>
          </a:p>
        </p:txBody>
      </p:sp>
      <p:sp>
        <p:nvSpPr>
          <p:cNvPr id="2" name="Title 1">
            <a:extLst>
              <a:ext uri="{FF2B5EF4-FFF2-40B4-BE49-F238E27FC236}">
                <a16:creationId xmlns:a16="http://schemas.microsoft.com/office/drawing/2014/main" id="{116D9684-F066-4844-9A8C-A6022D8712D5}"/>
              </a:ext>
            </a:extLst>
          </p:cNvPr>
          <p:cNvSpPr>
            <a:spLocks noGrp="1"/>
          </p:cNvSpPr>
          <p:nvPr>
            <p:ph type="ctrTitle"/>
          </p:nvPr>
        </p:nvSpPr>
        <p:spPr>
          <a:xfrm>
            <a:off x="1093083" y="2715904"/>
            <a:ext cx="4571999" cy="1554747"/>
          </a:xfrm>
          <a:prstGeom prst="rect">
            <a:avLst/>
          </a:prstGeom>
        </p:spPr>
        <p:txBody>
          <a:bodyPr anchor="t">
            <a:noAutofit/>
          </a:bodyPr>
          <a:lstStyle>
            <a:lvl1pPr algn="l">
              <a:lnSpc>
                <a:spcPct val="80000"/>
              </a:lnSpc>
              <a:defRPr sz="4800" b="1"/>
            </a:lvl1pPr>
          </a:lstStyle>
          <a:p>
            <a:r>
              <a:rPr lang="en-GB" dirty="0"/>
              <a:t>Click to edit Master title style</a:t>
            </a:r>
            <a:endParaRPr lang="en-ES" dirty="0"/>
          </a:p>
        </p:txBody>
      </p:sp>
      <p:sp>
        <p:nvSpPr>
          <p:cNvPr id="3" name="Subtitle 2">
            <a:extLst>
              <a:ext uri="{FF2B5EF4-FFF2-40B4-BE49-F238E27FC236}">
                <a16:creationId xmlns:a16="http://schemas.microsoft.com/office/drawing/2014/main" id="{220996D3-DDAE-384D-BF66-A978F1CDE2A6}"/>
              </a:ext>
            </a:extLst>
          </p:cNvPr>
          <p:cNvSpPr>
            <a:spLocks noGrp="1"/>
          </p:cNvSpPr>
          <p:nvPr>
            <p:ph type="subTitle" idx="1"/>
          </p:nvPr>
        </p:nvSpPr>
        <p:spPr>
          <a:xfrm>
            <a:off x="1093083" y="4270651"/>
            <a:ext cx="4572000" cy="901850"/>
          </a:xfrm>
          <a:prstGeom prst="rect">
            <a:avLst/>
          </a:prstGeom>
        </p:spPr>
        <p:txBody>
          <a:bodyPr>
            <a:noAutofit/>
          </a:bodyPr>
          <a:lstStyle>
            <a:lvl1pPr marL="0" indent="0" algn="l">
              <a:lnSpc>
                <a:spcPct val="80000"/>
              </a:lnSpc>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dirty="0"/>
              <a:t>Click to edit Master subtitle style</a:t>
            </a:r>
            <a:endParaRPr lang="en-ES" dirty="0"/>
          </a:p>
        </p:txBody>
      </p:sp>
      <p:sp>
        <p:nvSpPr>
          <p:cNvPr id="12" name="Picture Placeholder 11">
            <a:extLst>
              <a:ext uri="{FF2B5EF4-FFF2-40B4-BE49-F238E27FC236}">
                <a16:creationId xmlns:a16="http://schemas.microsoft.com/office/drawing/2014/main" id="{6BAAEB8B-A260-3F47-8B92-C80F41200574}"/>
              </a:ext>
            </a:extLst>
          </p:cNvPr>
          <p:cNvSpPr>
            <a:spLocks noGrp="1"/>
          </p:cNvSpPr>
          <p:nvPr>
            <p:ph type="pic" sz="quarter" idx="14" hasCustomPrompt="1"/>
          </p:nvPr>
        </p:nvSpPr>
        <p:spPr>
          <a:xfrm>
            <a:off x="6572890" y="0"/>
            <a:ext cx="5619111" cy="4815165"/>
          </a:xfrm>
          <a:custGeom>
            <a:avLst/>
            <a:gdLst>
              <a:gd name="connsiteX0" fmla="*/ 1448760 w 5619111"/>
              <a:gd name="connsiteY0" fmla="*/ 0 h 4792837"/>
              <a:gd name="connsiteX1" fmla="*/ 5619111 w 5619111"/>
              <a:gd name="connsiteY1" fmla="*/ 0 h 4792837"/>
              <a:gd name="connsiteX2" fmla="*/ 5619111 w 5619111"/>
              <a:gd name="connsiteY2" fmla="*/ 1774884 h 4792837"/>
              <a:gd name="connsiteX3" fmla="*/ 5519801 w 5619111"/>
              <a:gd name="connsiteY3" fmla="*/ 1857786 h 4792837"/>
              <a:gd name="connsiteX4" fmla="*/ 0 w 5619111"/>
              <a:gd name="connsiteY4" fmla="*/ 4792837 h 4792837"/>
              <a:gd name="connsiteX5" fmla="*/ 1431684 w 5619111"/>
              <a:gd name="connsiteY5" fmla="*/ 33896 h 4792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19111" h="4792837">
                <a:moveTo>
                  <a:pt x="1448760" y="0"/>
                </a:moveTo>
                <a:lnTo>
                  <a:pt x="5619111" y="0"/>
                </a:lnTo>
                <a:lnTo>
                  <a:pt x="5619111" y="1774884"/>
                </a:lnTo>
                <a:lnTo>
                  <a:pt x="5519801" y="1857786"/>
                </a:lnTo>
                <a:cubicBezTo>
                  <a:pt x="3538215" y="3457181"/>
                  <a:pt x="1465526" y="4330453"/>
                  <a:pt x="0" y="4792837"/>
                </a:cubicBezTo>
                <a:cubicBezTo>
                  <a:pt x="300225" y="2566012"/>
                  <a:pt x="1009257" y="882450"/>
                  <a:pt x="1431684" y="33896"/>
                </a:cubicBezTo>
                <a:close/>
              </a:path>
            </a:pathLst>
          </a:custGeom>
          <a:solidFill>
            <a:schemeClr val="accent3"/>
          </a:solidFill>
        </p:spPr>
        <p:txBody>
          <a:bodyPr wrap="square" anchor="ctr">
            <a:noAutofit/>
          </a:bodyPr>
          <a:lstStyle>
            <a:lvl1pPr marL="0" indent="0" algn="ctr">
              <a:buNone/>
              <a:defRPr/>
            </a:lvl1pPr>
          </a:lstStyle>
          <a:p>
            <a:r>
              <a:rPr lang="en-ES" dirty="0"/>
              <a:t>Click to add</a:t>
            </a:r>
          </a:p>
        </p:txBody>
      </p:sp>
      <p:grpSp>
        <p:nvGrpSpPr>
          <p:cNvPr id="170" name="Group 169">
            <a:extLst>
              <a:ext uri="{FF2B5EF4-FFF2-40B4-BE49-F238E27FC236}">
                <a16:creationId xmlns:a16="http://schemas.microsoft.com/office/drawing/2014/main" id="{4A3DE8F4-9FC1-7342-B30F-996D1B961949}"/>
              </a:ext>
            </a:extLst>
          </p:cNvPr>
          <p:cNvGrpSpPr/>
          <p:nvPr userDrawn="1"/>
        </p:nvGrpSpPr>
        <p:grpSpPr>
          <a:xfrm>
            <a:off x="1187202" y="1091969"/>
            <a:ext cx="3350795" cy="323961"/>
            <a:chOff x="1187202" y="1091969"/>
            <a:chExt cx="3350795" cy="323961"/>
          </a:xfrm>
          <a:solidFill>
            <a:schemeClr val="bg1"/>
          </a:solidFill>
        </p:grpSpPr>
        <p:sp>
          <p:nvSpPr>
            <p:cNvPr id="115" name="Freeform 114">
              <a:extLst>
                <a:ext uri="{FF2B5EF4-FFF2-40B4-BE49-F238E27FC236}">
                  <a16:creationId xmlns:a16="http://schemas.microsoft.com/office/drawing/2014/main" id="{F7E0AB0F-9842-7C47-A5A4-7456EBE97584}"/>
                </a:ext>
              </a:extLst>
            </p:cNvPr>
            <p:cNvSpPr/>
            <p:nvPr/>
          </p:nvSpPr>
          <p:spPr>
            <a:xfrm>
              <a:off x="1531437" y="1121286"/>
              <a:ext cx="246525" cy="289964"/>
            </a:xfrm>
            <a:custGeom>
              <a:avLst/>
              <a:gdLst>
                <a:gd name="connsiteX0" fmla="*/ 246523 w 246525"/>
                <a:gd name="connsiteY0" fmla="*/ 174873 h 289964"/>
                <a:gd name="connsiteX1" fmla="*/ 207706 w 246525"/>
                <a:gd name="connsiteY1" fmla="*/ 258503 h 289964"/>
                <a:gd name="connsiteX2" fmla="*/ 125078 w 246525"/>
                <a:gd name="connsiteY2" fmla="*/ 289865 h 289964"/>
                <a:gd name="connsiteX3" fmla="*/ 34846 w 246525"/>
                <a:gd name="connsiteY3" fmla="*/ 249981 h 289964"/>
                <a:gd name="connsiteX4" fmla="*/ 115 w 246525"/>
                <a:gd name="connsiteY4" fmla="*/ 147716 h 289964"/>
                <a:gd name="connsiteX5" fmla="*/ 32349 w 246525"/>
                <a:gd name="connsiteY5" fmla="*/ 44428 h 289964"/>
                <a:gd name="connsiteX6" fmla="*/ 130072 w 246525"/>
                <a:gd name="connsiteY6" fmla="*/ 113 h 289964"/>
                <a:gd name="connsiteX7" fmla="*/ 210204 w 246525"/>
                <a:gd name="connsiteY7" fmla="*/ 29542 h 289964"/>
                <a:gd name="connsiteX8" fmla="*/ 240394 w 246525"/>
                <a:gd name="connsiteY8" fmla="*/ 89652 h 289964"/>
                <a:gd name="connsiteX9" fmla="*/ 232563 w 246525"/>
                <a:gd name="connsiteY9" fmla="*/ 89652 h 289964"/>
                <a:gd name="connsiteX10" fmla="*/ 201691 w 246525"/>
                <a:gd name="connsiteY10" fmla="*/ 32838 h 289964"/>
                <a:gd name="connsiteX11" fmla="*/ 130072 w 246525"/>
                <a:gd name="connsiteY11" fmla="*/ 8067 h 289964"/>
                <a:gd name="connsiteX12" fmla="*/ 38024 w 246525"/>
                <a:gd name="connsiteY12" fmla="*/ 51700 h 289964"/>
                <a:gd name="connsiteX13" fmla="*/ 7833 w 246525"/>
                <a:gd name="connsiteY13" fmla="*/ 147602 h 289964"/>
                <a:gd name="connsiteX14" fmla="*/ 39499 w 246525"/>
                <a:gd name="connsiteY14" fmla="*/ 242822 h 289964"/>
                <a:gd name="connsiteX15" fmla="*/ 125078 w 246525"/>
                <a:gd name="connsiteY15" fmla="*/ 282365 h 289964"/>
                <a:gd name="connsiteX16" fmla="*/ 202599 w 246525"/>
                <a:gd name="connsiteY16" fmla="*/ 252367 h 289964"/>
                <a:gd name="connsiteX17" fmla="*/ 238805 w 246525"/>
                <a:gd name="connsiteY17" fmla="*/ 174759 h 2899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6525" h="289964">
                  <a:moveTo>
                    <a:pt x="246523" y="174873"/>
                  </a:moveTo>
                  <a:cubicBezTo>
                    <a:pt x="243235" y="206296"/>
                    <a:pt x="229577" y="235724"/>
                    <a:pt x="207706" y="258503"/>
                  </a:cubicBezTo>
                  <a:cubicBezTo>
                    <a:pt x="185606" y="279827"/>
                    <a:pt x="155746" y="291160"/>
                    <a:pt x="125078" y="289865"/>
                  </a:cubicBezTo>
                  <a:cubicBezTo>
                    <a:pt x="90527" y="290900"/>
                    <a:pt x="57361" y="276239"/>
                    <a:pt x="34846" y="249981"/>
                  </a:cubicBezTo>
                  <a:cubicBezTo>
                    <a:pt x="11023" y="221372"/>
                    <a:pt x="-1353" y="184933"/>
                    <a:pt x="115" y="147716"/>
                  </a:cubicBezTo>
                  <a:cubicBezTo>
                    <a:pt x="-633" y="110694"/>
                    <a:pt x="10683" y="74438"/>
                    <a:pt x="32349" y="44428"/>
                  </a:cubicBezTo>
                  <a:cubicBezTo>
                    <a:pt x="53914" y="14884"/>
                    <a:pt x="86488" y="113"/>
                    <a:pt x="130072" y="113"/>
                  </a:cubicBezTo>
                  <a:cubicBezTo>
                    <a:pt x="159643" y="-1225"/>
                    <a:pt x="188512" y="9378"/>
                    <a:pt x="210204" y="29542"/>
                  </a:cubicBezTo>
                  <a:cubicBezTo>
                    <a:pt x="228087" y="44577"/>
                    <a:pt x="239004" y="66314"/>
                    <a:pt x="240394" y="89652"/>
                  </a:cubicBezTo>
                  <a:lnTo>
                    <a:pt x="232563" y="89652"/>
                  </a:lnTo>
                  <a:cubicBezTo>
                    <a:pt x="230300" y="67335"/>
                    <a:pt x="219176" y="46864"/>
                    <a:pt x="201691" y="32838"/>
                  </a:cubicBezTo>
                  <a:cubicBezTo>
                    <a:pt x="181737" y="15934"/>
                    <a:pt x="156194" y="7099"/>
                    <a:pt x="130072" y="8067"/>
                  </a:cubicBezTo>
                  <a:cubicBezTo>
                    <a:pt x="88758" y="8067"/>
                    <a:pt x="58076" y="22611"/>
                    <a:pt x="38024" y="51700"/>
                  </a:cubicBezTo>
                  <a:cubicBezTo>
                    <a:pt x="18190" y="79720"/>
                    <a:pt x="7631" y="113260"/>
                    <a:pt x="7833" y="147602"/>
                  </a:cubicBezTo>
                  <a:cubicBezTo>
                    <a:pt x="6965" y="182069"/>
                    <a:pt x="18167" y="215755"/>
                    <a:pt x="39499" y="242822"/>
                  </a:cubicBezTo>
                  <a:cubicBezTo>
                    <a:pt x="60100" y="268906"/>
                    <a:pt x="91888" y="283593"/>
                    <a:pt x="125078" y="282365"/>
                  </a:cubicBezTo>
                  <a:cubicBezTo>
                    <a:pt x="153945" y="283493"/>
                    <a:pt x="181995" y="272640"/>
                    <a:pt x="202599" y="252367"/>
                  </a:cubicBezTo>
                  <a:cubicBezTo>
                    <a:pt x="222962" y="231255"/>
                    <a:pt x="235704" y="203942"/>
                    <a:pt x="238805" y="174759"/>
                  </a:cubicBezTo>
                  <a:close/>
                </a:path>
              </a:pathLst>
            </a:custGeom>
            <a:grpFill/>
            <a:ln w="11333" cap="flat">
              <a:noFill/>
              <a:prstDash val="solid"/>
              <a:miter/>
            </a:ln>
          </p:spPr>
          <p:txBody>
            <a:bodyPr rtlCol="0" anchor="ctr"/>
            <a:lstStyle/>
            <a:p>
              <a:endParaRPr lang="en-ES"/>
            </a:p>
          </p:txBody>
        </p:sp>
        <p:sp>
          <p:nvSpPr>
            <p:cNvPr id="116" name="Freeform 115">
              <a:extLst>
                <a:ext uri="{FF2B5EF4-FFF2-40B4-BE49-F238E27FC236}">
                  <a16:creationId xmlns:a16="http://schemas.microsoft.com/office/drawing/2014/main" id="{4ADA4790-6728-CC4C-A060-CD98A5A30139}"/>
                </a:ext>
              </a:extLst>
            </p:cNvPr>
            <p:cNvSpPr/>
            <p:nvPr/>
          </p:nvSpPr>
          <p:spPr>
            <a:xfrm>
              <a:off x="1807813" y="1127990"/>
              <a:ext cx="208953" cy="276571"/>
            </a:xfrm>
            <a:custGeom>
              <a:avLst/>
              <a:gdLst>
                <a:gd name="connsiteX0" fmla="*/ -2 w 208953"/>
                <a:gd name="connsiteY0" fmla="*/ 0 h 276571"/>
                <a:gd name="connsiteX1" fmla="*/ 11348 w 208953"/>
                <a:gd name="connsiteY1" fmla="*/ 0 h 276571"/>
                <a:gd name="connsiteX2" fmla="*/ 200439 w 208953"/>
                <a:gd name="connsiteY2" fmla="*/ 266912 h 276571"/>
                <a:gd name="connsiteX3" fmla="*/ 201120 w 208953"/>
                <a:gd name="connsiteY3" fmla="*/ 0 h 276571"/>
                <a:gd name="connsiteX4" fmla="*/ 208951 w 208953"/>
                <a:gd name="connsiteY4" fmla="*/ 0 h 276571"/>
                <a:gd name="connsiteX5" fmla="*/ 208951 w 208953"/>
                <a:gd name="connsiteY5" fmla="*/ 276571 h 276571"/>
                <a:gd name="connsiteX6" fmla="*/ 197601 w 208953"/>
                <a:gd name="connsiteY6" fmla="*/ 276571 h 276571"/>
                <a:gd name="connsiteX7" fmla="*/ 8510 w 208953"/>
                <a:gd name="connsiteY7" fmla="*/ 9090 h 276571"/>
                <a:gd name="connsiteX8" fmla="*/ 7716 w 208953"/>
                <a:gd name="connsiteY8" fmla="*/ 276571 h 276571"/>
                <a:gd name="connsiteX9" fmla="*/ -2 w 208953"/>
                <a:gd name="connsiteY9" fmla="*/ 276571 h 276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08953" h="276571">
                  <a:moveTo>
                    <a:pt x="-2" y="0"/>
                  </a:moveTo>
                  <a:lnTo>
                    <a:pt x="11348" y="0"/>
                  </a:lnTo>
                  <a:lnTo>
                    <a:pt x="200439" y="266912"/>
                  </a:lnTo>
                  <a:lnTo>
                    <a:pt x="201120" y="0"/>
                  </a:lnTo>
                  <a:lnTo>
                    <a:pt x="208951" y="0"/>
                  </a:lnTo>
                  <a:lnTo>
                    <a:pt x="208951" y="276571"/>
                  </a:lnTo>
                  <a:lnTo>
                    <a:pt x="197601" y="276571"/>
                  </a:lnTo>
                  <a:lnTo>
                    <a:pt x="8510" y="9090"/>
                  </a:lnTo>
                  <a:lnTo>
                    <a:pt x="7716" y="276571"/>
                  </a:lnTo>
                  <a:lnTo>
                    <a:pt x="-2" y="276571"/>
                  </a:lnTo>
                  <a:close/>
                </a:path>
              </a:pathLst>
            </a:custGeom>
            <a:grpFill/>
            <a:ln w="11333" cap="flat">
              <a:noFill/>
              <a:prstDash val="solid"/>
              <a:miter/>
            </a:ln>
          </p:spPr>
          <p:txBody>
            <a:bodyPr rtlCol="0" anchor="ctr"/>
            <a:lstStyle/>
            <a:p>
              <a:endParaRPr lang="en-ES"/>
            </a:p>
          </p:txBody>
        </p:sp>
        <p:sp>
          <p:nvSpPr>
            <p:cNvPr id="117" name="Freeform 116">
              <a:extLst>
                <a:ext uri="{FF2B5EF4-FFF2-40B4-BE49-F238E27FC236}">
                  <a16:creationId xmlns:a16="http://schemas.microsoft.com/office/drawing/2014/main" id="{0DDA41BF-9DDF-8344-9F51-07A867D87560}"/>
                </a:ext>
              </a:extLst>
            </p:cNvPr>
            <p:cNvSpPr/>
            <p:nvPr/>
          </p:nvSpPr>
          <p:spPr>
            <a:xfrm>
              <a:off x="2058535" y="1127990"/>
              <a:ext cx="260028" cy="276571"/>
            </a:xfrm>
            <a:custGeom>
              <a:avLst/>
              <a:gdLst>
                <a:gd name="connsiteX0" fmla="*/ 247201 w 260028"/>
                <a:gd name="connsiteY0" fmla="*/ 0 h 276571"/>
                <a:gd name="connsiteX1" fmla="*/ 260026 w 260028"/>
                <a:gd name="connsiteY1" fmla="*/ 0 h 276571"/>
                <a:gd name="connsiteX2" fmla="*/ 260026 w 260028"/>
                <a:gd name="connsiteY2" fmla="*/ 276571 h 276571"/>
                <a:gd name="connsiteX3" fmla="*/ 252195 w 260028"/>
                <a:gd name="connsiteY3" fmla="*/ 276571 h 276571"/>
                <a:gd name="connsiteX4" fmla="*/ 252195 w 260028"/>
                <a:gd name="connsiteY4" fmla="*/ 9658 h 276571"/>
                <a:gd name="connsiteX5" fmla="*/ 134268 w 260028"/>
                <a:gd name="connsiteY5" fmla="*/ 276571 h 276571"/>
                <a:gd name="connsiteX6" fmla="*/ 125756 w 260028"/>
                <a:gd name="connsiteY6" fmla="*/ 276571 h 276571"/>
                <a:gd name="connsiteX7" fmla="*/ 8510 w 260028"/>
                <a:gd name="connsiteY7" fmla="*/ 9658 h 276571"/>
                <a:gd name="connsiteX8" fmla="*/ 7716 w 260028"/>
                <a:gd name="connsiteY8" fmla="*/ 276571 h 276571"/>
                <a:gd name="connsiteX9" fmla="*/ -2 w 260028"/>
                <a:gd name="connsiteY9" fmla="*/ 276571 h 276571"/>
                <a:gd name="connsiteX10" fmla="*/ -2 w 260028"/>
                <a:gd name="connsiteY10" fmla="*/ 0 h 276571"/>
                <a:gd name="connsiteX11" fmla="*/ 12710 w 260028"/>
                <a:gd name="connsiteY11" fmla="*/ 0 h 276571"/>
                <a:gd name="connsiteX12" fmla="*/ 129388 w 260028"/>
                <a:gd name="connsiteY12" fmla="*/ 266572 h 276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260028" h="276571">
                  <a:moveTo>
                    <a:pt x="247201" y="0"/>
                  </a:moveTo>
                  <a:lnTo>
                    <a:pt x="260026" y="0"/>
                  </a:lnTo>
                  <a:lnTo>
                    <a:pt x="260026" y="276571"/>
                  </a:lnTo>
                  <a:lnTo>
                    <a:pt x="252195" y="276571"/>
                  </a:lnTo>
                  <a:lnTo>
                    <a:pt x="252195" y="9658"/>
                  </a:lnTo>
                  <a:lnTo>
                    <a:pt x="134268" y="276571"/>
                  </a:lnTo>
                  <a:lnTo>
                    <a:pt x="125756" y="276571"/>
                  </a:lnTo>
                  <a:lnTo>
                    <a:pt x="8510" y="9658"/>
                  </a:lnTo>
                  <a:lnTo>
                    <a:pt x="7716" y="276571"/>
                  </a:lnTo>
                  <a:lnTo>
                    <a:pt x="-2" y="276571"/>
                  </a:lnTo>
                  <a:lnTo>
                    <a:pt x="-2" y="0"/>
                  </a:lnTo>
                  <a:lnTo>
                    <a:pt x="12710" y="0"/>
                  </a:lnTo>
                  <a:lnTo>
                    <a:pt x="129388" y="266572"/>
                  </a:lnTo>
                  <a:close/>
                </a:path>
              </a:pathLst>
            </a:custGeom>
            <a:grpFill/>
            <a:ln w="11333" cap="flat">
              <a:noFill/>
              <a:prstDash val="solid"/>
              <a:miter/>
            </a:ln>
          </p:spPr>
          <p:txBody>
            <a:bodyPr rtlCol="0" anchor="ctr"/>
            <a:lstStyle/>
            <a:p>
              <a:endParaRPr lang="en-ES"/>
            </a:p>
          </p:txBody>
        </p:sp>
        <p:sp>
          <p:nvSpPr>
            <p:cNvPr id="118" name="Freeform 117">
              <a:extLst>
                <a:ext uri="{FF2B5EF4-FFF2-40B4-BE49-F238E27FC236}">
                  <a16:creationId xmlns:a16="http://schemas.microsoft.com/office/drawing/2014/main" id="{533402C1-4F2F-1941-856C-F97BF9542AB6}"/>
                </a:ext>
              </a:extLst>
            </p:cNvPr>
            <p:cNvSpPr/>
            <p:nvPr/>
          </p:nvSpPr>
          <p:spPr>
            <a:xfrm>
              <a:off x="2348977" y="1121623"/>
              <a:ext cx="246526" cy="289627"/>
            </a:xfrm>
            <a:custGeom>
              <a:avLst/>
              <a:gdLst>
                <a:gd name="connsiteX0" fmla="*/ 246524 w 246526"/>
                <a:gd name="connsiteY0" fmla="*/ 174536 h 289627"/>
                <a:gd name="connsiteX1" fmla="*/ 207707 w 246526"/>
                <a:gd name="connsiteY1" fmla="*/ 258166 h 289627"/>
                <a:gd name="connsiteX2" fmla="*/ 125079 w 246526"/>
                <a:gd name="connsiteY2" fmla="*/ 289528 h 289627"/>
                <a:gd name="connsiteX3" fmla="*/ 34960 w 246526"/>
                <a:gd name="connsiteY3" fmla="*/ 249644 h 289627"/>
                <a:gd name="connsiteX4" fmla="*/ 116 w 246526"/>
                <a:gd name="connsiteY4" fmla="*/ 147379 h 289627"/>
                <a:gd name="connsiteX5" fmla="*/ 32350 w 246526"/>
                <a:gd name="connsiteY5" fmla="*/ 44432 h 289627"/>
                <a:gd name="connsiteX6" fmla="*/ 130073 w 246526"/>
                <a:gd name="connsiteY6" fmla="*/ 117 h 289627"/>
                <a:gd name="connsiteX7" fmla="*/ 210204 w 246526"/>
                <a:gd name="connsiteY7" fmla="*/ 29546 h 289627"/>
                <a:gd name="connsiteX8" fmla="*/ 240395 w 246526"/>
                <a:gd name="connsiteY8" fmla="*/ 89656 h 289627"/>
                <a:gd name="connsiteX9" fmla="*/ 232677 w 246526"/>
                <a:gd name="connsiteY9" fmla="*/ 89656 h 289627"/>
                <a:gd name="connsiteX10" fmla="*/ 201692 w 246526"/>
                <a:gd name="connsiteY10" fmla="*/ 32842 h 289627"/>
                <a:gd name="connsiteX11" fmla="*/ 130073 w 246526"/>
                <a:gd name="connsiteY11" fmla="*/ 8071 h 289627"/>
                <a:gd name="connsiteX12" fmla="*/ 38025 w 246526"/>
                <a:gd name="connsiteY12" fmla="*/ 51704 h 289627"/>
                <a:gd name="connsiteX13" fmla="*/ 7834 w 246526"/>
                <a:gd name="connsiteY13" fmla="*/ 147606 h 289627"/>
                <a:gd name="connsiteX14" fmla="*/ 39614 w 246526"/>
                <a:gd name="connsiteY14" fmla="*/ 242827 h 289627"/>
                <a:gd name="connsiteX15" fmla="*/ 125079 w 246526"/>
                <a:gd name="connsiteY15" fmla="*/ 282369 h 289627"/>
                <a:gd name="connsiteX16" fmla="*/ 203281 w 246526"/>
                <a:gd name="connsiteY16" fmla="*/ 252030 h 289627"/>
                <a:gd name="connsiteX17" fmla="*/ 239374 w 246526"/>
                <a:gd name="connsiteY17" fmla="*/ 174422 h 289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6526" h="289627">
                  <a:moveTo>
                    <a:pt x="246524" y="174536"/>
                  </a:moveTo>
                  <a:cubicBezTo>
                    <a:pt x="243233" y="205959"/>
                    <a:pt x="229579" y="235387"/>
                    <a:pt x="207707" y="258166"/>
                  </a:cubicBezTo>
                  <a:cubicBezTo>
                    <a:pt x="185609" y="279490"/>
                    <a:pt x="155747" y="290823"/>
                    <a:pt x="125079" y="289528"/>
                  </a:cubicBezTo>
                  <a:cubicBezTo>
                    <a:pt x="90541" y="290661"/>
                    <a:pt x="57365" y="275980"/>
                    <a:pt x="34960" y="249644"/>
                  </a:cubicBezTo>
                  <a:cubicBezTo>
                    <a:pt x="11057" y="221074"/>
                    <a:pt x="-1360" y="184617"/>
                    <a:pt x="116" y="147379"/>
                  </a:cubicBezTo>
                  <a:cubicBezTo>
                    <a:pt x="-554" y="110475"/>
                    <a:pt x="10751" y="74348"/>
                    <a:pt x="32350" y="44432"/>
                  </a:cubicBezTo>
                  <a:cubicBezTo>
                    <a:pt x="53915" y="14888"/>
                    <a:pt x="86489" y="117"/>
                    <a:pt x="130073" y="117"/>
                  </a:cubicBezTo>
                  <a:cubicBezTo>
                    <a:pt x="159651" y="-1247"/>
                    <a:pt x="188526" y="9360"/>
                    <a:pt x="210204" y="29546"/>
                  </a:cubicBezTo>
                  <a:cubicBezTo>
                    <a:pt x="228092" y="44581"/>
                    <a:pt x="239011" y="66318"/>
                    <a:pt x="240395" y="89656"/>
                  </a:cubicBezTo>
                  <a:lnTo>
                    <a:pt x="232677" y="89656"/>
                  </a:lnTo>
                  <a:cubicBezTo>
                    <a:pt x="230317" y="67345"/>
                    <a:pt x="219160" y="46898"/>
                    <a:pt x="201692" y="32842"/>
                  </a:cubicBezTo>
                  <a:cubicBezTo>
                    <a:pt x="181739" y="15938"/>
                    <a:pt x="156201" y="7103"/>
                    <a:pt x="130073" y="8071"/>
                  </a:cubicBezTo>
                  <a:cubicBezTo>
                    <a:pt x="88873" y="8071"/>
                    <a:pt x="58114" y="22615"/>
                    <a:pt x="38025" y="51704"/>
                  </a:cubicBezTo>
                  <a:cubicBezTo>
                    <a:pt x="18242" y="79748"/>
                    <a:pt x="7686" y="113272"/>
                    <a:pt x="7834" y="147606"/>
                  </a:cubicBezTo>
                  <a:cubicBezTo>
                    <a:pt x="6926" y="182099"/>
                    <a:pt x="18174" y="215811"/>
                    <a:pt x="39614" y="242827"/>
                  </a:cubicBezTo>
                  <a:cubicBezTo>
                    <a:pt x="60157" y="268921"/>
                    <a:pt x="91915" y="283616"/>
                    <a:pt x="125079" y="282369"/>
                  </a:cubicBezTo>
                  <a:cubicBezTo>
                    <a:pt x="154226" y="283571"/>
                    <a:pt x="182556" y="272580"/>
                    <a:pt x="203281" y="252030"/>
                  </a:cubicBezTo>
                  <a:cubicBezTo>
                    <a:pt x="223609" y="230907"/>
                    <a:pt x="236309" y="203594"/>
                    <a:pt x="239374" y="174422"/>
                  </a:cubicBezTo>
                  <a:close/>
                </a:path>
              </a:pathLst>
            </a:custGeom>
            <a:grpFill/>
            <a:ln w="11333" cap="flat">
              <a:noFill/>
              <a:prstDash val="solid"/>
              <a:miter/>
            </a:ln>
          </p:spPr>
          <p:txBody>
            <a:bodyPr rtlCol="0" anchor="ctr"/>
            <a:lstStyle/>
            <a:p>
              <a:endParaRPr lang="en-ES"/>
            </a:p>
          </p:txBody>
        </p:sp>
        <p:sp>
          <p:nvSpPr>
            <p:cNvPr id="119" name="Freeform 118">
              <a:extLst>
                <a:ext uri="{FF2B5EF4-FFF2-40B4-BE49-F238E27FC236}">
                  <a16:creationId xmlns:a16="http://schemas.microsoft.com/office/drawing/2014/main" id="{45AB39A7-B993-C241-A17F-CE4934AF1A83}"/>
                </a:ext>
              </a:extLst>
            </p:cNvPr>
            <p:cNvSpPr/>
            <p:nvPr/>
          </p:nvSpPr>
          <p:spPr>
            <a:xfrm>
              <a:off x="2643397" y="1118557"/>
              <a:ext cx="71962" cy="119789"/>
            </a:xfrm>
            <a:custGeom>
              <a:avLst/>
              <a:gdLst>
                <a:gd name="connsiteX0" fmla="*/ 71960 w 71962"/>
                <a:gd name="connsiteY0" fmla="*/ 78177 h 119789"/>
                <a:gd name="connsiteX1" fmla="*/ 69350 w 71962"/>
                <a:gd name="connsiteY1" fmla="*/ 94199 h 119789"/>
                <a:gd name="connsiteX2" fmla="*/ 63221 w 71962"/>
                <a:gd name="connsiteY2" fmla="*/ 107380 h 119789"/>
                <a:gd name="connsiteX3" fmla="*/ 52665 w 71962"/>
                <a:gd name="connsiteY3" fmla="*/ 116470 h 119789"/>
                <a:gd name="connsiteX4" fmla="*/ 37002 w 71962"/>
                <a:gd name="connsiteY4" fmla="*/ 119765 h 119789"/>
                <a:gd name="connsiteX5" fmla="*/ 17934 w 71962"/>
                <a:gd name="connsiteY5" fmla="*/ 114766 h 119789"/>
                <a:gd name="connsiteX6" fmla="*/ 6584 w 71962"/>
                <a:gd name="connsiteY6" fmla="*/ 101357 h 119789"/>
                <a:gd name="connsiteX7" fmla="*/ 1363 w 71962"/>
                <a:gd name="connsiteY7" fmla="*/ 82722 h 119789"/>
                <a:gd name="connsiteX8" fmla="*/ 1 w 71962"/>
                <a:gd name="connsiteY8" fmla="*/ 59997 h 119789"/>
                <a:gd name="connsiteX9" fmla="*/ 1477 w 71962"/>
                <a:gd name="connsiteY9" fmla="*/ 37271 h 119789"/>
                <a:gd name="connsiteX10" fmla="*/ 6811 w 71962"/>
                <a:gd name="connsiteY10" fmla="*/ 18522 h 119789"/>
                <a:gd name="connsiteX11" fmla="*/ 18161 w 71962"/>
                <a:gd name="connsiteY11" fmla="*/ 5114 h 119789"/>
                <a:gd name="connsiteX12" fmla="*/ 36889 w 71962"/>
                <a:gd name="connsiteY12" fmla="*/ 115 h 119789"/>
                <a:gd name="connsiteX13" fmla="*/ 62199 w 71962"/>
                <a:gd name="connsiteY13" fmla="*/ 9205 h 119789"/>
                <a:gd name="connsiteX14" fmla="*/ 70825 w 71962"/>
                <a:gd name="connsiteY14" fmla="*/ 35908 h 119789"/>
                <a:gd name="connsiteX15" fmla="*/ 56411 w 71962"/>
                <a:gd name="connsiteY15" fmla="*/ 35908 h 119789"/>
                <a:gd name="connsiteX16" fmla="*/ 51757 w 71962"/>
                <a:gd name="connsiteY16" fmla="*/ 18295 h 119789"/>
                <a:gd name="connsiteX17" fmla="*/ 37229 w 71962"/>
                <a:gd name="connsiteY17" fmla="*/ 11705 h 119789"/>
                <a:gd name="connsiteX18" fmla="*/ 25879 w 71962"/>
                <a:gd name="connsiteY18" fmla="*/ 15341 h 119789"/>
                <a:gd name="connsiteX19" fmla="*/ 19183 w 71962"/>
                <a:gd name="connsiteY19" fmla="*/ 25340 h 119789"/>
                <a:gd name="connsiteX20" fmla="*/ 16118 w 71962"/>
                <a:gd name="connsiteY20" fmla="*/ 40225 h 119789"/>
                <a:gd name="connsiteX21" fmla="*/ 15324 w 71962"/>
                <a:gd name="connsiteY21" fmla="*/ 59883 h 119789"/>
                <a:gd name="connsiteX22" fmla="*/ 16118 w 71962"/>
                <a:gd name="connsiteY22" fmla="*/ 79541 h 119789"/>
                <a:gd name="connsiteX23" fmla="*/ 19183 w 71962"/>
                <a:gd name="connsiteY23" fmla="*/ 94312 h 119789"/>
                <a:gd name="connsiteX24" fmla="*/ 25879 w 71962"/>
                <a:gd name="connsiteY24" fmla="*/ 104425 h 119789"/>
                <a:gd name="connsiteX25" fmla="*/ 47558 w 71962"/>
                <a:gd name="connsiteY25" fmla="*/ 105448 h 119789"/>
                <a:gd name="connsiteX26" fmla="*/ 53686 w 71962"/>
                <a:gd name="connsiteY26" fmla="*/ 98630 h 119789"/>
                <a:gd name="connsiteX27" fmla="*/ 56524 w 71962"/>
                <a:gd name="connsiteY27" fmla="*/ 89199 h 119789"/>
                <a:gd name="connsiteX28" fmla="*/ 57546 w 71962"/>
                <a:gd name="connsiteY28" fmla="*/ 77836 h 119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1962" h="119789">
                  <a:moveTo>
                    <a:pt x="71960" y="78177"/>
                  </a:moveTo>
                  <a:cubicBezTo>
                    <a:pt x="71665" y="83596"/>
                    <a:pt x="70791" y="88966"/>
                    <a:pt x="69350" y="94199"/>
                  </a:cubicBezTo>
                  <a:cubicBezTo>
                    <a:pt x="68067" y="98908"/>
                    <a:pt x="65990" y="103364"/>
                    <a:pt x="63221" y="107380"/>
                  </a:cubicBezTo>
                  <a:cubicBezTo>
                    <a:pt x="60485" y="111212"/>
                    <a:pt x="56864" y="114330"/>
                    <a:pt x="52665" y="116470"/>
                  </a:cubicBezTo>
                  <a:cubicBezTo>
                    <a:pt x="47762" y="118750"/>
                    <a:pt x="42405" y="119878"/>
                    <a:pt x="37002" y="119765"/>
                  </a:cubicBezTo>
                  <a:cubicBezTo>
                    <a:pt x="30294" y="120017"/>
                    <a:pt x="23654" y="118278"/>
                    <a:pt x="17934" y="114766"/>
                  </a:cubicBezTo>
                  <a:cubicBezTo>
                    <a:pt x="12940" y="111485"/>
                    <a:pt x="9002" y="106829"/>
                    <a:pt x="6584" y="101357"/>
                  </a:cubicBezTo>
                  <a:cubicBezTo>
                    <a:pt x="3905" y="95450"/>
                    <a:pt x="2146" y="89165"/>
                    <a:pt x="1363" y="82722"/>
                  </a:cubicBezTo>
                  <a:cubicBezTo>
                    <a:pt x="410" y="75185"/>
                    <a:pt x="-44" y="67594"/>
                    <a:pt x="1" y="59997"/>
                  </a:cubicBezTo>
                  <a:cubicBezTo>
                    <a:pt x="-10" y="52397"/>
                    <a:pt x="478" y="44805"/>
                    <a:pt x="1477" y="37271"/>
                  </a:cubicBezTo>
                  <a:cubicBezTo>
                    <a:pt x="2362" y="30801"/>
                    <a:pt x="4155" y="24488"/>
                    <a:pt x="6811" y="18522"/>
                  </a:cubicBezTo>
                  <a:cubicBezTo>
                    <a:pt x="9308" y="13107"/>
                    <a:pt x="13235" y="8473"/>
                    <a:pt x="18161" y="5114"/>
                  </a:cubicBezTo>
                  <a:cubicBezTo>
                    <a:pt x="23768" y="1630"/>
                    <a:pt x="30294" y="-110"/>
                    <a:pt x="36889" y="115"/>
                  </a:cubicBezTo>
                  <a:cubicBezTo>
                    <a:pt x="46241" y="-676"/>
                    <a:pt x="55480" y="2641"/>
                    <a:pt x="62199" y="9205"/>
                  </a:cubicBezTo>
                  <a:cubicBezTo>
                    <a:pt x="68158" y="16795"/>
                    <a:pt x="71211" y="26263"/>
                    <a:pt x="70825" y="35908"/>
                  </a:cubicBezTo>
                  <a:lnTo>
                    <a:pt x="56411" y="35908"/>
                  </a:lnTo>
                  <a:cubicBezTo>
                    <a:pt x="56479" y="29723"/>
                    <a:pt x="54878" y="23635"/>
                    <a:pt x="51757" y="18295"/>
                  </a:cubicBezTo>
                  <a:cubicBezTo>
                    <a:pt x="48431" y="13667"/>
                    <a:pt x="42893" y="11157"/>
                    <a:pt x="37229" y="11705"/>
                  </a:cubicBezTo>
                  <a:cubicBezTo>
                    <a:pt x="33143" y="11613"/>
                    <a:pt x="29148" y="12893"/>
                    <a:pt x="25879" y="15341"/>
                  </a:cubicBezTo>
                  <a:cubicBezTo>
                    <a:pt x="22758" y="17983"/>
                    <a:pt x="20442" y="21447"/>
                    <a:pt x="19183" y="25340"/>
                  </a:cubicBezTo>
                  <a:cubicBezTo>
                    <a:pt x="17503" y="30142"/>
                    <a:pt x="16470" y="35149"/>
                    <a:pt x="16118" y="40225"/>
                  </a:cubicBezTo>
                  <a:cubicBezTo>
                    <a:pt x="16118" y="45793"/>
                    <a:pt x="15324" y="52384"/>
                    <a:pt x="15324" y="59883"/>
                  </a:cubicBezTo>
                  <a:cubicBezTo>
                    <a:pt x="15324" y="67383"/>
                    <a:pt x="15324" y="73973"/>
                    <a:pt x="16118" y="79541"/>
                  </a:cubicBezTo>
                  <a:cubicBezTo>
                    <a:pt x="16470" y="84581"/>
                    <a:pt x="17491" y="89550"/>
                    <a:pt x="19183" y="94312"/>
                  </a:cubicBezTo>
                  <a:cubicBezTo>
                    <a:pt x="20454" y="98229"/>
                    <a:pt x="22769" y="101724"/>
                    <a:pt x="25879" y="104425"/>
                  </a:cubicBezTo>
                  <a:cubicBezTo>
                    <a:pt x="32326" y="108872"/>
                    <a:pt x="40725" y="109268"/>
                    <a:pt x="47558" y="105448"/>
                  </a:cubicBezTo>
                  <a:cubicBezTo>
                    <a:pt x="50213" y="103817"/>
                    <a:pt x="52347" y="101448"/>
                    <a:pt x="53686" y="98630"/>
                  </a:cubicBezTo>
                  <a:cubicBezTo>
                    <a:pt x="55014" y="95617"/>
                    <a:pt x="55968" y="92449"/>
                    <a:pt x="56524" y="89199"/>
                  </a:cubicBezTo>
                  <a:cubicBezTo>
                    <a:pt x="57114" y="85438"/>
                    <a:pt x="57455" y="81642"/>
                    <a:pt x="57546" y="77836"/>
                  </a:cubicBezTo>
                  <a:close/>
                </a:path>
              </a:pathLst>
            </a:custGeom>
            <a:grpFill/>
            <a:ln w="11333" cap="flat">
              <a:noFill/>
              <a:prstDash val="solid"/>
              <a:miter/>
            </a:ln>
          </p:spPr>
          <p:txBody>
            <a:bodyPr rtlCol="0" anchor="ctr"/>
            <a:lstStyle/>
            <a:p>
              <a:endParaRPr lang="en-ES"/>
            </a:p>
          </p:txBody>
        </p:sp>
        <p:sp>
          <p:nvSpPr>
            <p:cNvPr id="120" name="Freeform 119">
              <a:extLst>
                <a:ext uri="{FF2B5EF4-FFF2-40B4-BE49-F238E27FC236}">
                  <a16:creationId xmlns:a16="http://schemas.microsoft.com/office/drawing/2014/main" id="{7682D1AE-E5E7-734B-BB0C-6423B73243EB}"/>
                </a:ext>
              </a:extLst>
            </p:cNvPr>
            <p:cNvSpPr/>
            <p:nvPr/>
          </p:nvSpPr>
          <p:spPr>
            <a:xfrm>
              <a:off x="2734194" y="1118666"/>
              <a:ext cx="73787" cy="119663"/>
            </a:xfrm>
            <a:custGeom>
              <a:avLst/>
              <a:gdLst>
                <a:gd name="connsiteX0" fmla="*/ 55619 w 73787"/>
                <a:gd name="connsiteY0" fmla="*/ 5006 h 119663"/>
                <a:gd name="connsiteX1" fmla="*/ 66969 w 73787"/>
                <a:gd name="connsiteY1" fmla="*/ 18300 h 119663"/>
                <a:gd name="connsiteX2" fmla="*/ 72304 w 73787"/>
                <a:gd name="connsiteY2" fmla="*/ 37049 h 119663"/>
                <a:gd name="connsiteX3" fmla="*/ 73779 w 73787"/>
                <a:gd name="connsiteY3" fmla="*/ 59775 h 119663"/>
                <a:gd name="connsiteX4" fmla="*/ 72304 w 73787"/>
                <a:gd name="connsiteY4" fmla="*/ 82500 h 119663"/>
                <a:gd name="connsiteX5" fmla="*/ 66969 w 73787"/>
                <a:gd name="connsiteY5" fmla="*/ 101135 h 119663"/>
                <a:gd name="connsiteX6" fmla="*/ 55619 w 73787"/>
                <a:gd name="connsiteY6" fmla="*/ 114657 h 119663"/>
                <a:gd name="connsiteX7" fmla="*/ 18164 w 73787"/>
                <a:gd name="connsiteY7" fmla="*/ 114657 h 119663"/>
                <a:gd name="connsiteX8" fmla="*/ 6814 w 73787"/>
                <a:gd name="connsiteY8" fmla="*/ 101249 h 119663"/>
                <a:gd name="connsiteX9" fmla="*/ 1480 w 73787"/>
                <a:gd name="connsiteY9" fmla="*/ 82614 h 119663"/>
                <a:gd name="connsiteX10" fmla="*/ 4 w 73787"/>
                <a:gd name="connsiteY10" fmla="*/ 59888 h 119663"/>
                <a:gd name="connsiteX11" fmla="*/ 1480 w 73787"/>
                <a:gd name="connsiteY11" fmla="*/ 37163 h 119663"/>
                <a:gd name="connsiteX12" fmla="*/ 6814 w 73787"/>
                <a:gd name="connsiteY12" fmla="*/ 18414 h 119663"/>
                <a:gd name="connsiteX13" fmla="*/ 18164 w 73787"/>
                <a:gd name="connsiteY13" fmla="*/ 5006 h 119663"/>
                <a:gd name="connsiteX14" fmla="*/ 55619 w 73787"/>
                <a:gd name="connsiteY14" fmla="*/ 5006 h 119663"/>
                <a:gd name="connsiteX15" fmla="*/ 25315 w 73787"/>
                <a:gd name="connsiteY15" fmla="*/ 15232 h 119663"/>
                <a:gd name="connsiteX16" fmla="*/ 18505 w 73787"/>
                <a:gd name="connsiteY16" fmla="*/ 25232 h 119663"/>
                <a:gd name="connsiteX17" fmla="*/ 15554 w 73787"/>
                <a:gd name="connsiteY17" fmla="*/ 40117 h 119663"/>
                <a:gd name="connsiteX18" fmla="*/ 14759 w 73787"/>
                <a:gd name="connsiteY18" fmla="*/ 59775 h 119663"/>
                <a:gd name="connsiteX19" fmla="*/ 15554 w 73787"/>
                <a:gd name="connsiteY19" fmla="*/ 79432 h 119663"/>
                <a:gd name="connsiteX20" fmla="*/ 18505 w 73787"/>
                <a:gd name="connsiteY20" fmla="*/ 94204 h 119663"/>
                <a:gd name="connsiteX21" fmla="*/ 25315 w 73787"/>
                <a:gd name="connsiteY21" fmla="*/ 104317 h 119663"/>
                <a:gd name="connsiteX22" fmla="*/ 36665 w 73787"/>
                <a:gd name="connsiteY22" fmla="*/ 107953 h 119663"/>
                <a:gd name="connsiteX23" fmla="*/ 48015 w 73787"/>
                <a:gd name="connsiteY23" fmla="*/ 104317 h 119663"/>
                <a:gd name="connsiteX24" fmla="*/ 54825 w 73787"/>
                <a:gd name="connsiteY24" fmla="*/ 94204 h 119663"/>
                <a:gd name="connsiteX25" fmla="*/ 57889 w 73787"/>
                <a:gd name="connsiteY25" fmla="*/ 79432 h 119663"/>
                <a:gd name="connsiteX26" fmla="*/ 58684 w 73787"/>
                <a:gd name="connsiteY26" fmla="*/ 59775 h 119663"/>
                <a:gd name="connsiteX27" fmla="*/ 57889 w 73787"/>
                <a:gd name="connsiteY27" fmla="*/ 40117 h 119663"/>
                <a:gd name="connsiteX28" fmla="*/ 54825 w 73787"/>
                <a:gd name="connsiteY28" fmla="*/ 25232 h 119663"/>
                <a:gd name="connsiteX29" fmla="*/ 48015 w 73787"/>
                <a:gd name="connsiteY29" fmla="*/ 15232 h 119663"/>
                <a:gd name="connsiteX30" fmla="*/ 36665 w 73787"/>
                <a:gd name="connsiteY30" fmla="*/ 11596 h 119663"/>
                <a:gd name="connsiteX31" fmla="*/ 25315 w 73787"/>
                <a:gd name="connsiteY31" fmla="*/ 15460 h 119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3787" h="119663">
                  <a:moveTo>
                    <a:pt x="55619" y="5006"/>
                  </a:moveTo>
                  <a:cubicBezTo>
                    <a:pt x="60568" y="8289"/>
                    <a:pt x="64495" y="12894"/>
                    <a:pt x="66969" y="18300"/>
                  </a:cubicBezTo>
                  <a:cubicBezTo>
                    <a:pt x="69670" y="24247"/>
                    <a:pt x="71475" y="30567"/>
                    <a:pt x="72304" y="37049"/>
                  </a:cubicBezTo>
                  <a:cubicBezTo>
                    <a:pt x="73348" y="44578"/>
                    <a:pt x="73847" y="52174"/>
                    <a:pt x="73779" y="59775"/>
                  </a:cubicBezTo>
                  <a:cubicBezTo>
                    <a:pt x="73847" y="67376"/>
                    <a:pt x="73359" y="74972"/>
                    <a:pt x="72304" y="82500"/>
                  </a:cubicBezTo>
                  <a:cubicBezTo>
                    <a:pt x="71487" y="88949"/>
                    <a:pt x="69693" y="95234"/>
                    <a:pt x="66969" y="101135"/>
                  </a:cubicBezTo>
                  <a:cubicBezTo>
                    <a:pt x="64506" y="106605"/>
                    <a:pt x="60579" y="111286"/>
                    <a:pt x="55619" y="114657"/>
                  </a:cubicBezTo>
                  <a:cubicBezTo>
                    <a:pt x="44020" y="121332"/>
                    <a:pt x="29764" y="121332"/>
                    <a:pt x="18164" y="114657"/>
                  </a:cubicBezTo>
                  <a:cubicBezTo>
                    <a:pt x="13238" y="111303"/>
                    <a:pt x="9311" y="106668"/>
                    <a:pt x="6814" y="101249"/>
                  </a:cubicBezTo>
                  <a:cubicBezTo>
                    <a:pt x="4090" y="95347"/>
                    <a:pt x="2297" y="89062"/>
                    <a:pt x="1480" y="82614"/>
                  </a:cubicBezTo>
                  <a:cubicBezTo>
                    <a:pt x="435" y="75085"/>
                    <a:pt x="-64" y="67489"/>
                    <a:pt x="4" y="59888"/>
                  </a:cubicBezTo>
                  <a:cubicBezTo>
                    <a:pt x="-64" y="52287"/>
                    <a:pt x="424" y="44691"/>
                    <a:pt x="1480" y="37163"/>
                  </a:cubicBezTo>
                  <a:cubicBezTo>
                    <a:pt x="2308" y="30681"/>
                    <a:pt x="4113" y="24361"/>
                    <a:pt x="6814" y="18414"/>
                  </a:cubicBezTo>
                  <a:cubicBezTo>
                    <a:pt x="9277" y="12976"/>
                    <a:pt x="13216" y="8333"/>
                    <a:pt x="18164" y="5006"/>
                  </a:cubicBezTo>
                  <a:cubicBezTo>
                    <a:pt x="29764" y="-1669"/>
                    <a:pt x="44020" y="-1669"/>
                    <a:pt x="55619" y="5006"/>
                  </a:cubicBezTo>
                  <a:close/>
                  <a:moveTo>
                    <a:pt x="25315" y="15232"/>
                  </a:moveTo>
                  <a:cubicBezTo>
                    <a:pt x="22182" y="17888"/>
                    <a:pt x="19833" y="21344"/>
                    <a:pt x="18505" y="25232"/>
                  </a:cubicBezTo>
                  <a:cubicBezTo>
                    <a:pt x="16916" y="30053"/>
                    <a:pt x="15917" y="35053"/>
                    <a:pt x="15554" y="40117"/>
                  </a:cubicBezTo>
                  <a:cubicBezTo>
                    <a:pt x="14986" y="45685"/>
                    <a:pt x="14759" y="52275"/>
                    <a:pt x="14759" y="59775"/>
                  </a:cubicBezTo>
                  <a:cubicBezTo>
                    <a:pt x="14759" y="67274"/>
                    <a:pt x="14759" y="73865"/>
                    <a:pt x="15554" y="79432"/>
                  </a:cubicBezTo>
                  <a:cubicBezTo>
                    <a:pt x="15917" y="84460"/>
                    <a:pt x="16916" y="89421"/>
                    <a:pt x="18505" y="94204"/>
                  </a:cubicBezTo>
                  <a:cubicBezTo>
                    <a:pt x="19844" y="98119"/>
                    <a:pt x="22193" y="101608"/>
                    <a:pt x="25315" y="104317"/>
                  </a:cubicBezTo>
                  <a:cubicBezTo>
                    <a:pt x="28572" y="106780"/>
                    <a:pt x="32579" y="108062"/>
                    <a:pt x="36665" y="107953"/>
                  </a:cubicBezTo>
                  <a:cubicBezTo>
                    <a:pt x="40751" y="108071"/>
                    <a:pt x="44757" y="106788"/>
                    <a:pt x="48015" y="104317"/>
                  </a:cubicBezTo>
                  <a:cubicBezTo>
                    <a:pt x="51159" y="101630"/>
                    <a:pt x="53519" y="98133"/>
                    <a:pt x="54825" y="94204"/>
                  </a:cubicBezTo>
                  <a:cubicBezTo>
                    <a:pt x="56402" y="89412"/>
                    <a:pt x="57435" y="84457"/>
                    <a:pt x="57889" y="79432"/>
                  </a:cubicBezTo>
                  <a:cubicBezTo>
                    <a:pt x="57889" y="73865"/>
                    <a:pt x="58684" y="67274"/>
                    <a:pt x="58684" y="59775"/>
                  </a:cubicBezTo>
                  <a:cubicBezTo>
                    <a:pt x="58684" y="52275"/>
                    <a:pt x="58684" y="45685"/>
                    <a:pt x="57889" y="40117"/>
                  </a:cubicBezTo>
                  <a:cubicBezTo>
                    <a:pt x="57435" y="35055"/>
                    <a:pt x="56402" y="30062"/>
                    <a:pt x="54825" y="25232"/>
                  </a:cubicBezTo>
                  <a:cubicBezTo>
                    <a:pt x="53497" y="21344"/>
                    <a:pt x="51147" y="17888"/>
                    <a:pt x="48015" y="15232"/>
                  </a:cubicBezTo>
                  <a:cubicBezTo>
                    <a:pt x="44757" y="12761"/>
                    <a:pt x="40751" y="11478"/>
                    <a:pt x="36665" y="11596"/>
                  </a:cubicBezTo>
                  <a:cubicBezTo>
                    <a:pt x="32556" y="11552"/>
                    <a:pt x="28549" y="12915"/>
                    <a:pt x="25315" y="15460"/>
                  </a:cubicBezTo>
                  <a:close/>
                </a:path>
              </a:pathLst>
            </a:custGeom>
            <a:grpFill/>
            <a:ln w="11333" cap="flat">
              <a:noFill/>
              <a:prstDash val="solid"/>
              <a:miter/>
            </a:ln>
          </p:spPr>
          <p:txBody>
            <a:bodyPr rtlCol="0" anchor="ctr"/>
            <a:lstStyle/>
            <a:p>
              <a:endParaRPr lang="en-ES"/>
            </a:p>
          </p:txBody>
        </p:sp>
        <p:sp>
          <p:nvSpPr>
            <p:cNvPr id="121" name="Freeform 120">
              <a:extLst>
                <a:ext uri="{FF2B5EF4-FFF2-40B4-BE49-F238E27FC236}">
                  <a16:creationId xmlns:a16="http://schemas.microsoft.com/office/drawing/2014/main" id="{103F1D7C-FB31-6E42-82D4-395A158329A6}"/>
                </a:ext>
              </a:extLst>
            </p:cNvPr>
            <p:cNvSpPr/>
            <p:nvPr/>
          </p:nvSpPr>
          <p:spPr>
            <a:xfrm>
              <a:off x="2832605" y="1121172"/>
              <a:ext cx="94205" cy="114991"/>
            </a:xfrm>
            <a:custGeom>
              <a:avLst/>
              <a:gdLst>
                <a:gd name="connsiteX0" fmla="*/ -2 w 94205"/>
                <a:gd name="connsiteY0" fmla="*/ 0 h 114991"/>
                <a:gd name="connsiteX1" fmla="*/ 23833 w 94205"/>
                <a:gd name="connsiteY1" fmla="*/ 0 h 114991"/>
                <a:gd name="connsiteX2" fmla="*/ 46533 w 94205"/>
                <a:gd name="connsiteY2" fmla="*/ 90902 h 114991"/>
                <a:gd name="connsiteX3" fmla="*/ 46533 w 94205"/>
                <a:gd name="connsiteY3" fmla="*/ 90902 h 114991"/>
                <a:gd name="connsiteX4" fmla="*/ 69233 w 94205"/>
                <a:gd name="connsiteY4" fmla="*/ 0 h 114991"/>
                <a:gd name="connsiteX5" fmla="*/ 94203 w 94205"/>
                <a:gd name="connsiteY5" fmla="*/ 0 h 114991"/>
                <a:gd name="connsiteX6" fmla="*/ 94203 w 94205"/>
                <a:gd name="connsiteY6" fmla="*/ 114992 h 114991"/>
                <a:gd name="connsiteX7" fmla="*/ 80015 w 94205"/>
                <a:gd name="connsiteY7" fmla="*/ 114992 h 114991"/>
                <a:gd name="connsiteX8" fmla="*/ 80015 w 94205"/>
                <a:gd name="connsiteY8" fmla="*/ 14431 h 114991"/>
                <a:gd name="connsiteX9" fmla="*/ 80015 w 94205"/>
                <a:gd name="connsiteY9" fmla="*/ 14431 h 114991"/>
                <a:gd name="connsiteX10" fmla="*/ 54591 w 94205"/>
                <a:gd name="connsiteY10" fmla="*/ 114992 h 114991"/>
                <a:gd name="connsiteX11" fmla="*/ 40404 w 94205"/>
                <a:gd name="connsiteY11" fmla="*/ 114992 h 114991"/>
                <a:gd name="connsiteX12" fmla="*/ 14753 w 94205"/>
                <a:gd name="connsiteY12" fmla="*/ 14431 h 114991"/>
                <a:gd name="connsiteX13" fmla="*/ 14753 w 94205"/>
                <a:gd name="connsiteY13" fmla="*/ 14431 h 114991"/>
                <a:gd name="connsiteX14" fmla="*/ 14753 w 94205"/>
                <a:gd name="connsiteY14" fmla="*/ 114992 h 114991"/>
                <a:gd name="connsiteX15" fmla="*/ -2 w 94205"/>
                <a:gd name="connsiteY15"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4205" h="114991">
                  <a:moveTo>
                    <a:pt x="-2" y="0"/>
                  </a:moveTo>
                  <a:lnTo>
                    <a:pt x="23833" y="0"/>
                  </a:lnTo>
                  <a:lnTo>
                    <a:pt x="46533" y="90902"/>
                  </a:lnTo>
                  <a:lnTo>
                    <a:pt x="46533" y="90902"/>
                  </a:lnTo>
                  <a:lnTo>
                    <a:pt x="69233" y="0"/>
                  </a:lnTo>
                  <a:lnTo>
                    <a:pt x="94203" y="0"/>
                  </a:lnTo>
                  <a:lnTo>
                    <a:pt x="94203" y="114992"/>
                  </a:lnTo>
                  <a:lnTo>
                    <a:pt x="80015" y="114992"/>
                  </a:lnTo>
                  <a:lnTo>
                    <a:pt x="80015" y="14431"/>
                  </a:lnTo>
                  <a:lnTo>
                    <a:pt x="80015" y="14431"/>
                  </a:lnTo>
                  <a:lnTo>
                    <a:pt x="54591" y="114992"/>
                  </a:lnTo>
                  <a:lnTo>
                    <a:pt x="40404" y="114992"/>
                  </a:lnTo>
                  <a:lnTo>
                    <a:pt x="14753" y="14431"/>
                  </a:lnTo>
                  <a:lnTo>
                    <a:pt x="14753" y="14431"/>
                  </a:lnTo>
                  <a:lnTo>
                    <a:pt x="14753" y="114992"/>
                  </a:lnTo>
                  <a:lnTo>
                    <a:pt x="-2" y="114992"/>
                  </a:lnTo>
                  <a:close/>
                </a:path>
              </a:pathLst>
            </a:custGeom>
            <a:grpFill/>
            <a:ln w="11333" cap="flat">
              <a:noFill/>
              <a:prstDash val="solid"/>
              <a:miter/>
            </a:ln>
          </p:spPr>
          <p:txBody>
            <a:bodyPr rtlCol="0" anchor="ctr"/>
            <a:lstStyle/>
            <a:p>
              <a:endParaRPr lang="en-ES"/>
            </a:p>
          </p:txBody>
        </p:sp>
        <p:sp>
          <p:nvSpPr>
            <p:cNvPr id="122" name="Freeform 121">
              <a:extLst>
                <a:ext uri="{FF2B5EF4-FFF2-40B4-BE49-F238E27FC236}">
                  <a16:creationId xmlns:a16="http://schemas.microsoft.com/office/drawing/2014/main" id="{D6D71B19-CBFC-F747-877A-DF16C3C078D1}"/>
                </a:ext>
              </a:extLst>
            </p:cNvPr>
            <p:cNvSpPr/>
            <p:nvPr/>
          </p:nvSpPr>
          <p:spPr>
            <a:xfrm>
              <a:off x="2952801" y="1121172"/>
              <a:ext cx="14074" cy="114991"/>
            </a:xfrm>
            <a:custGeom>
              <a:avLst/>
              <a:gdLst>
                <a:gd name="connsiteX0" fmla="*/ -2 w 14074"/>
                <a:gd name="connsiteY0" fmla="*/ 0 h 114991"/>
                <a:gd name="connsiteX1" fmla="*/ 14072 w 14074"/>
                <a:gd name="connsiteY1" fmla="*/ 0 h 114991"/>
                <a:gd name="connsiteX2" fmla="*/ 14072 w 14074"/>
                <a:gd name="connsiteY2" fmla="*/ 114992 h 114991"/>
                <a:gd name="connsiteX3" fmla="*/ -2 w 14074"/>
                <a:gd name="connsiteY3" fmla="*/ 114992 h 114991"/>
              </a:gdLst>
              <a:ahLst/>
              <a:cxnLst>
                <a:cxn ang="0">
                  <a:pos x="connsiteX0" y="connsiteY0"/>
                </a:cxn>
                <a:cxn ang="0">
                  <a:pos x="connsiteX1" y="connsiteY1"/>
                </a:cxn>
                <a:cxn ang="0">
                  <a:pos x="connsiteX2" y="connsiteY2"/>
                </a:cxn>
                <a:cxn ang="0">
                  <a:pos x="connsiteX3" y="connsiteY3"/>
                </a:cxn>
              </a:cxnLst>
              <a:rect l="l" t="t" r="r" b="b"/>
              <a:pathLst>
                <a:path w="14074" h="114991">
                  <a:moveTo>
                    <a:pt x="-2" y="0"/>
                  </a:moveTo>
                  <a:lnTo>
                    <a:pt x="14072" y="0"/>
                  </a:lnTo>
                  <a:lnTo>
                    <a:pt x="14072" y="114992"/>
                  </a:lnTo>
                  <a:lnTo>
                    <a:pt x="-2" y="114992"/>
                  </a:lnTo>
                  <a:close/>
                </a:path>
              </a:pathLst>
            </a:custGeom>
            <a:grpFill/>
            <a:ln w="11333" cap="flat">
              <a:noFill/>
              <a:prstDash val="solid"/>
              <a:miter/>
            </a:ln>
          </p:spPr>
          <p:txBody>
            <a:bodyPr rtlCol="0" anchor="ctr"/>
            <a:lstStyle/>
            <a:p>
              <a:endParaRPr lang="en-ES"/>
            </a:p>
          </p:txBody>
        </p:sp>
        <p:sp>
          <p:nvSpPr>
            <p:cNvPr id="123" name="Freeform 122">
              <a:extLst>
                <a:ext uri="{FF2B5EF4-FFF2-40B4-BE49-F238E27FC236}">
                  <a16:creationId xmlns:a16="http://schemas.microsoft.com/office/drawing/2014/main" id="{9F1D8F0F-1985-CD4E-B621-5820E7687161}"/>
                </a:ext>
              </a:extLst>
            </p:cNvPr>
            <p:cNvSpPr/>
            <p:nvPr/>
          </p:nvSpPr>
          <p:spPr>
            <a:xfrm>
              <a:off x="2988432" y="1118459"/>
              <a:ext cx="70499" cy="119834"/>
            </a:xfrm>
            <a:custGeom>
              <a:avLst/>
              <a:gdLst>
                <a:gd name="connsiteX0" fmla="*/ 53124 w 70499"/>
                <a:gd name="connsiteY0" fmla="*/ 32484 h 119834"/>
                <a:gd name="connsiteX1" fmla="*/ 48925 w 70499"/>
                <a:gd name="connsiteY1" fmla="*/ 17371 h 119834"/>
                <a:gd name="connsiteX2" fmla="*/ 35191 w 70499"/>
                <a:gd name="connsiteY2" fmla="*/ 12031 h 119834"/>
                <a:gd name="connsiteX3" fmla="*/ 21231 w 70499"/>
                <a:gd name="connsiteY3" fmla="*/ 16576 h 119834"/>
                <a:gd name="connsiteX4" fmla="*/ 16237 w 70499"/>
                <a:gd name="connsiteY4" fmla="*/ 30325 h 119834"/>
                <a:gd name="connsiteX5" fmla="*/ 18166 w 70499"/>
                <a:gd name="connsiteY5" fmla="*/ 39642 h 119834"/>
                <a:gd name="connsiteX6" fmla="*/ 23387 w 70499"/>
                <a:gd name="connsiteY6" fmla="*/ 45892 h 119834"/>
                <a:gd name="connsiteX7" fmla="*/ 30651 w 70499"/>
                <a:gd name="connsiteY7" fmla="*/ 49869 h 119834"/>
                <a:gd name="connsiteX8" fmla="*/ 40639 w 70499"/>
                <a:gd name="connsiteY8" fmla="*/ 53391 h 119834"/>
                <a:gd name="connsiteX9" fmla="*/ 52557 w 70499"/>
                <a:gd name="connsiteY9" fmla="*/ 57709 h 119834"/>
                <a:gd name="connsiteX10" fmla="*/ 61410 w 70499"/>
                <a:gd name="connsiteY10" fmla="*/ 63050 h 119834"/>
                <a:gd name="connsiteX11" fmla="*/ 67993 w 70499"/>
                <a:gd name="connsiteY11" fmla="*/ 71913 h 119834"/>
                <a:gd name="connsiteX12" fmla="*/ 70490 w 70499"/>
                <a:gd name="connsiteY12" fmla="*/ 85435 h 119834"/>
                <a:gd name="connsiteX13" fmla="*/ 67312 w 70499"/>
                <a:gd name="connsiteY13" fmla="*/ 101683 h 119834"/>
                <a:gd name="connsiteX14" fmla="*/ 59026 w 70499"/>
                <a:gd name="connsiteY14" fmla="*/ 112251 h 119834"/>
                <a:gd name="connsiteX15" fmla="*/ 47676 w 70499"/>
                <a:gd name="connsiteY15" fmla="*/ 117932 h 119834"/>
                <a:gd name="connsiteX16" fmla="*/ 34851 w 70499"/>
                <a:gd name="connsiteY16" fmla="*/ 119637 h 119834"/>
                <a:gd name="connsiteX17" fmla="*/ 7838 w 70499"/>
                <a:gd name="connsiteY17" fmla="*/ 110092 h 119834"/>
                <a:gd name="connsiteX18" fmla="*/ 120 w 70499"/>
                <a:gd name="connsiteY18" fmla="*/ 81230 h 119834"/>
                <a:gd name="connsiteX19" fmla="*/ 14194 w 70499"/>
                <a:gd name="connsiteY19" fmla="*/ 81230 h 119834"/>
                <a:gd name="connsiteX20" fmla="*/ 14761 w 70499"/>
                <a:gd name="connsiteY20" fmla="*/ 91684 h 119834"/>
                <a:gd name="connsiteX21" fmla="*/ 17485 w 70499"/>
                <a:gd name="connsiteY21" fmla="*/ 99752 h 119834"/>
                <a:gd name="connsiteX22" fmla="*/ 23955 w 70499"/>
                <a:gd name="connsiteY22" fmla="*/ 105774 h 119834"/>
                <a:gd name="connsiteX23" fmla="*/ 35872 w 70499"/>
                <a:gd name="connsiteY23" fmla="*/ 108047 h 119834"/>
                <a:gd name="connsiteX24" fmla="*/ 50060 w 70499"/>
                <a:gd name="connsiteY24" fmla="*/ 102365 h 119834"/>
                <a:gd name="connsiteX25" fmla="*/ 55735 w 70499"/>
                <a:gd name="connsiteY25" fmla="*/ 87707 h 119834"/>
                <a:gd name="connsiteX26" fmla="*/ 53805 w 70499"/>
                <a:gd name="connsiteY26" fmla="*/ 78390 h 119834"/>
                <a:gd name="connsiteX27" fmla="*/ 48584 w 70499"/>
                <a:gd name="connsiteY27" fmla="*/ 72026 h 119834"/>
                <a:gd name="connsiteX28" fmla="*/ 41320 w 70499"/>
                <a:gd name="connsiteY28" fmla="*/ 67936 h 119834"/>
                <a:gd name="connsiteX29" fmla="*/ 31332 w 70499"/>
                <a:gd name="connsiteY29" fmla="*/ 64186 h 119834"/>
                <a:gd name="connsiteX30" fmla="*/ 19415 w 70499"/>
                <a:gd name="connsiteY30" fmla="*/ 59755 h 119834"/>
                <a:gd name="connsiteX31" fmla="*/ 10675 w 70499"/>
                <a:gd name="connsiteY31" fmla="*/ 54300 h 119834"/>
                <a:gd name="connsiteX32" fmla="*/ 4092 w 70499"/>
                <a:gd name="connsiteY32" fmla="*/ 45324 h 119834"/>
                <a:gd name="connsiteX33" fmla="*/ 1595 w 70499"/>
                <a:gd name="connsiteY33" fmla="*/ 31802 h 119834"/>
                <a:gd name="connsiteX34" fmla="*/ 2844 w 70499"/>
                <a:gd name="connsiteY34" fmla="*/ 21803 h 119834"/>
                <a:gd name="connsiteX35" fmla="*/ 7724 w 70499"/>
                <a:gd name="connsiteY35" fmla="*/ 11576 h 119834"/>
                <a:gd name="connsiteX36" fmla="*/ 18166 w 70499"/>
                <a:gd name="connsiteY36" fmla="*/ 3281 h 119834"/>
                <a:gd name="connsiteX37" fmla="*/ 35191 w 70499"/>
                <a:gd name="connsiteY37" fmla="*/ 100 h 119834"/>
                <a:gd name="connsiteX38" fmla="*/ 59253 w 70499"/>
                <a:gd name="connsiteY38" fmla="*/ 8167 h 119834"/>
                <a:gd name="connsiteX39" fmla="*/ 67312 w 70499"/>
                <a:gd name="connsiteY39" fmla="*/ 32143 h 1198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70499" h="119834">
                  <a:moveTo>
                    <a:pt x="53124" y="32484"/>
                  </a:moveTo>
                  <a:cubicBezTo>
                    <a:pt x="53408" y="27123"/>
                    <a:pt x="51932" y="21817"/>
                    <a:pt x="48925" y="17371"/>
                  </a:cubicBezTo>
                  <a:cubicBezTo>
                    <a:pt x="45452" y="13509"/>
                    <a:pt x="40355" y="11527"/>
                    <a:pt x="35191" y="12031"/>
                  </a:cubicBezTo>
                  <a:cubicBezTo>
                    <a:pt x="30118" y="11594"/>
                    <a:pt x="25078" y="13233"/>
                    <a:pt x="21231" y="16576"/>
                  </a:cubicBezTo>
                  <a:cubicBezTo>
                    <a:pt x="17735" y="20271"/>
                    <a:pt x="15930" y="25248"/>
                    <a:pt x="16237" y="30325"/>
                  </a:cubicBezTo>
                  <a:cubicBezTo>
                    <a:pt x="16146" y="33539"/>
                    <a:pt x="16804" y="36730"/>
                    <a:pt x="18166" y="39642"/>
                  </a:cubicBezTo>
                  <a:cubicBezTo>
                    <a:pt x="19426" y="42088"/>
                    <a:pt x="21208" y="44222"/>
                    <a:pt x="23387" y="45892"/>
                  </a:cubicBezTo>
                  <a:cubicBezTo>
                    <a:pt x="25657" y="47484"/>
                    <a:pt x="28086" y="48818"/>
                    <a:pt x="30651" y="49869"/>
                  </a:cubicBezTo>
                  <a:cubicBezTo>
                    <a:pt x="33262" y="50892"/>
                    <a:pt x="36667" y="52141"/>
                    <a:pt x="40639" y="53391"/>
                  </a:cubicBezTo>
                  <a:cubicBezTo>
                    <a:pt x="44612" y="54641"/>
                    <a:pt x="49492" y="56459"/>
                    <a:pt x="52557" y="57709"/>
                  </a:cubicBezTo>
                  <a:cubicBezTo>
                    <a:pt x="55735" y="59073"/>
                    <a:pt x="58720" y="60870"/>
                    <a:pt x="61410" y="63050"/>
                  </a:cubicBezTo>
                  <a:cubicBezTo>
                    <a:pt x="64236" y="65478"/>
                    <a:pt x="66483" y="68506"/>
                    <a:pt x="67993" y="71913"/>
                  </a:cubicBezTo>
                  <a:cubicBezTo>
                    <a:pt x="69729" y="76203"/>
                    <a:pt x="70580" y="80804"/>
                    <a:pt x="70490" y="85435"/>
                  </a:cubicBezTo>
                  <a:cubicBezTo>
                    <a:pt x="70603" y="91016"/>
                    <a:pt x="69514" y="96556"/>
                    <a:pt x="67312" y="101683"/>
                  </a:cubicBezTo>
                  <a:cubicBezTo>
                    <a:pt x="65450" y="105830"/>
                    <a:pt x="62613" y="109458"/>
                    <a:pt x="59026" y="112251"/>
                  </a:cubicBezTo>
                  <a:cubicBezTo>
                    <a:pt x="55644" y="114864"/>
                    <a:pt x="51796" y="116794"/>
                    <a:pt x="47676" y="117932"/>
                  </a:cubicBezTo>
                  <a:cubicBezTo>
                    <a:pt x="43499" y="119071"/>
                    <a:pt x="39186" y="119643"/>
                    <a:pt x="34851" y="119637"/>
                  </a:cubicBezTo>
                  <a:cubicBezTo>
                    <a:pt x="24863" y="120733"/>
                    <a:pt x="14920" y="117221"/>
                    <a:pt x="7838" y="110092"/>
                  </a:cubicBezTo>
                  <a:cubicBezTo>
                    <a:pt x="2095" y="101617"/>
                    <a:pt x="-629" y="91447"/>
                    <a:pt x="120" y="81230"/>
                  </a:cubicBezTo>
                  <a:lnTo>
                    <a:pt x="14194" y="81230"/>
                  </a:lnTo>
                  <a:cubicBezTo>
                    <a:pt x="14182" y="84723"/>
                    <a:pt x="14364" y="88214"/>
                    <a:pt x="14761" y="91684"/>
                  </a:cubicBezTo>
                  <a:cubicBezTo>
                    <a:pt x="15170" y="94518"/>
                    <a:pt x="16089" y="97252"/>
                    <a:pt x="17485" y="99752"/>
                  </a:cubicBezTo>
                  <a:cubicBezTo>
                    <a:pt x="18961" y="102383"/>
                    <a:pt x="21231" y="104488"/>
                    <a:pt x="23955" y="105774"/>
                  </a:cubicBezTo>
                  <a:cubicBezTo>
                    <a:pt x="27700" y="107434"/>
                    <a:pt x="31775" y="108211"/>
                    <a:pt x="35872" y="108047"/>
                  </a:cubicBezTo>
                  <a:cubicBezTo>
                    <a:pt x="41173" y="108161"/>
                    <a:pt x="46303" y="106110"/>
                    <a:pt x="50060" y="102365"/>
                  </a:cubicBezTo>
                  <a:cubicBezTo>
                    <a:pt x="53885" y="98467"/>
                    <a:pt x="55939" y="93166"/>
                    <a:pt x="55735" y="87707"/>
                  </a:cubicBezTo>
                  <a:cubicBezTo>
                    <a:pt x="55860" y="84490"/>
                    <a:pt x="55201" y="81292"/>
                    <a:pt x="53805" y="78390"/>
                  </a:cubicBezTo>
                  <a:cubicBezTo>
                    <a:pt x="52557" y="75907"/>
                    <a:pt x="50775" y="73734"/>
                    <a:pt x="48584" y="72026"/>
                  </a:cubicBezTo>
                  <a:cubicBezTo>
                    <a:pt x="46371" y="70314"/>
                    <a:pt x="43931" y="68935"/>
                    <a:pt x="41320" y="67936"/>
                  </a:cubicBezTo>
                  <a:cubicBezTo>
                    <a:pt x="38710" y="66799"/>
                    <a:pt x="35418" y="65550"/>
                    <a:pt x="31332" y="64186"/>
                  </a:cubicBezTo>
                  <a:cubicBezTo>
                    <a:pt x="27292" y="62909"/>
                    <a:pt x="23308" y="61430"/>
                    <a:pt x="19415" y="59755"/>
                  </a:cubicBezTo>
                  <a:cubicBezTo>
                    <a:pt x="16248" y="58375"/>
                    <a:pt x="13308" y="56538"/>
                    <a:pt x="10675" y="54300"/>
                  </a:cubicBezTo>
                  <a:cubicBezTo>
                    <a:pt x="7815" y="51858"/>
                    <a:pt x="5568" y="48785"/>
                    <a:pt x="4092" y="45324"/>
                  </a:cubicBezTo>
                  <a:cubicBezTo>
                    <a:pt x="2287" y="41052"/>
                    <a:pt x="1436" y="36437"/>
                    <a:pt x="1595" y="31802"/>
                  </a:cubicBezTo>
                  <a:cubicBezTo>
                    <a:pt x="1572" y="28429"/>
                    <a:pt x="1992" y="25067"/>
                    <a:pt x="2844" y="21803"/>
                  </a:cubicBezTo>
                  <a:cubicBezTo>
                    <a:pt x="3808" y="18116"/>
                    <a:pt x="5465" y="14646"/>
                    <a:pt x="7724" y="11576"/>
                  </a:cubicBezTo>
                  <a:cubicBezTo>
                    <a:pt x="10426" y="7946"/>
                    <a:pt x="14023" y="5086"/>
                    <a:pt x="18166" y="3281"/>
                  </a:cubicBezTo>
                  <a:cubicBezTo>
                    <a:pt x="23535" y="954"/>
                    <a:pt x="29346" y="-133"/>
                    <a:pt x="35191" y="100"/>
                  </a:cubicBezTo>
                  <a:cubicBezTo>
                    <a:pt x="43976" y="-591"/>
                    <a:pt x="52659" y="2321"/>
                    <a:pt x="59253" y="8167"/>
                  </a:cubicBezTo>
                  <a:cubicBezTo>
                    <a:pt x="65019" y="14768"/>
                    <a:pt x="67913" y="23396"/>
                    <a:pt x="67312" y="32143"/>
                  </a:cubicBezTo>
                  <a:close/>
                </a:path>
              </a:pathLst>
            </a:custGeom>
            <a:grpFill/>
            <a:ln w="11333" cap="flat">
              <a:noFill/>
              <a:prstDash val="solid"/>
              <a:miter/>
            </a:ln>
          </p:spPr>
          <p:txBody>
            <a:bodyPr rtlCol="0" anchor="ctr"/>
            <a:lstStyle/>
            <a:p>
              <a:endParaRPr lang="en-ES"/>
            </a:p>
          </p:txBody>
        </p:sp>
        <p:sp>
          <p:nvSpPr>
            <p:cNvPr id="124" name="Freeform 123">
              <a:extLst>
                <a:ext uri="{FF2B5EF4-FFF2-40B4-BE49-F238E27FC236}">
                  <a16:creationId xmlns:a16="http://schemas.microsoft.com/office/drawing/2014/main" id="{01218749-0294-FC47-A7AB-82C6A1BB091F}"/>
                </a:ext>
              </a:extLst>
            </p:cNvPr>
            <p:cNvSpPr/>
            <p:nvPr/>
          </p:nvSpPr>
          <p:spPr>
            <a:xfrm>
              <a:off x="3080375" y="1121172"/>
              <a:ext cx="14187" cy="114991"/>
            </a:xfrm>
            <a:custGeom>
              <a:avLst/>
              <a:gdLst>
                <a:gd name="connsiteX0" fmla="*/ -2 w 14187"/>
                <a:gd name="connsiteY0" fmla="*/ 0 h 114991"/>
                <a:gd name="connsiteX1" fmla="*/ 14185 w 14187"/>
                <a:gd name="connsiteY1" fmla="*/ 0 h 114991"/>
                <a:gd name="connsiteX2" fmla="*/ 14185 w 14187"/>
                <a:gd name="connsiteY2" fmla="*/ 114992 h 114991"/>
                <a:gd name="connsiteX3" fmla="*/ -2 w 14187"/>
                <a:gd name="connsiteY3" fmla="*/ 114992 h 114991"/>
              </a:gdLst>
              <a:ahLst/>
              <a:cxnLst>
                <a:cxn ang="0">
                  <a:pos x="connsiteX0" y="connsiteY0"/>
                </a:cxn>
                <a:cxn ang="0">
                  <a:pos x="connsiteX1" y="connsiteY1"/>
                </a:cxn>
                <a:cxn ang="0">
                  <a:pos x="connsiteX2" y="connsiteY2"/>
                </a:cxn>
                <a:cxn ang="0">
                  <a:pos x="connsiteX3" y="connsiteY3"/>
                </a:cxn>
              </a:cxnLst>
              <a:rect l="l" t="t" r="r" b="b"/>
              <a:pathLst>
                <a:path w="14187" h="114991">
                  <a:moveTo>
                    <a:pt x="-2" y="0"/>
                  </a:moveTo>
                  <a:lnTo>
                    <a:pt x="14185" y="0"/>
                  </a:lnTo>
                  <a:lnTo>
                    <a:pt x="14185" y="114992"/>
                  </a:lnTo>
                  <a:lnTo>
                    <a:pt x="-2" y="114992"/>
                  </a:lnTo>
                  <a:close/>
                </a:path>
              </a:pathLst>
            </a:custGeom>
            <a:grpFill/>
            <a:ln w="11333" cap="flat">
              <a:noFill/>
              <a:prstDash val="solid"/>
              <a:miter/>
            </a:ln>
          </p:spPr>
          <p:txBody>
            <a:bodyPr rtlCol="0" anchor="ctr"/>
            <a:lstStyle/>
            <a:p>
              <a:endParaRPr lang="en-ES"/>
            </a:p>
          </p:txBody>
        </p:sp>
        <p:sp>
          <p:nvSpPr>
            <p:cNvPr id="125" name="Freeform 124">
              <a:extLst>
                <a:ext uri="{FF2B5EF4-FFF2-40B4-BE49-F238E27FC236}">
                  <a16:creationId xmlns:a16="http://schemas.microsoft.com/office/drawing/2014/main" id="{551E2611-AB46-0C49-B486-70858D9B77A7}"/>
                </a:ext>
              </a:extLst>
            </p:cNvPr>
            <p:cNvSpPr/>
            <p:nvPr/>
          </p:nvSpPr>
          <p:spPr>
            <a:xfrm>
              <a:off x="3118284" y="1091969"/>
              <a:ext cx="74345" cy="146359"/>
            </a:xfrm>
            <a:custGeom>
              <a:avLst/>
              <a:gdLst>
                <a:gd name="connsiteX0" fmla="*/ 56181 w 74345"/>
                <a:gd name="connsiteY0" fmla="*/ 31702 h 146359"/>
                <a:gd name="connsiteX1" fmla="*/ 67531 w 74345"/>
                <a:gd name="connsiteY1" fmla="*/ 44997 h 146359"/>
                <a:gd name="connsiteX2" fmla="*/ 72979 w 74345"/>
                <a:gd name="connsiteY2" fmla="*/ 63745 h 146359"/>
                <a:gd name="connsiteX3" fmla="*/ 74341 w 74345"/>
                <a:gd name="connsiteY3" fmla="*/ 86471 h 146359"/>
                <a:gd name="connsiteX4" fmla="*/ 72979 w 74345"/>
                <a:gd name="connsiteY4" fmla="*/ 109197 h 146359"/>
                <a:gd name="connsiteX5" fmla="*/ 67531 w 74345"/>
                <a:gd name="connsiteY5" fmla="*/ 127832 h 146359"/>
                <a:gd name="connsiteX6" fmla="*/ 56181 w 74345"/>
                <a:gd name="connsiteY6" fmla="*/ 141353 h 146359"/>
                <a:gd name="connsiteX7" fmla="*/ 18726 w 74345"/>
                <a:gd name="connsiteY7" fmla="*/ 141353 h 146359"/>
                <a:gd name="connsiteX8" fmla="*/ 7376 w 74345"/>
                <a:gd name="connsiteY8" fmla="*/ 127945 h 146359"/>
                <a:gd name="connsiteX9" fmla="*/ 1474 w 74345"/>
                <a:gd name="connsiteY9" fmla="*/ 109424 h 146359"/>
                <a:gd name="connsiteX10" fmla="*/ -2 w 74345"/>
                <a:gd name="connsiteY10" fmla="*/ 86698 h 146359"/>
                <a:gd name="connsiteX11" fmla="*/ 1474 w 74345"/>
                <a:gd name="connsiteY11" fmla="*/ 63972 h 146359"/>
                <a:gd name="connsiteX12" fmla="*/ 6922 w 74345"/>
                <a:gd name="connsiteY12" fmla="*/ 45224 h 146359"/>
                <a:gd name="connsiteX13" fmla="*/ 18272 w 74345"/>
                <a:gd name="connsiteY13" fmla="*/ 31816 h 146359"/>
                <a:gd name="connsiteX14" fmla="*/ 55727 w 74345"/>
                <a:gd name="connsiteY14" fmla="*/ 31816 h 146359"/>
                <a:gd name="connsiteX15" fmla="*/ 25876 w 74345"/>
                <a:gd name="connsiteY15" fmla="*/ 41929 h 146359"/>
                <a:gd name="connsiteX16" fmla="*/ 19180 w 74345"/>
                <a:gd name="connsiteY16" fmla="*/ 51928 h 146359"/>
                <a:gd name="connsiteX17" fmla="*/ 16115 w 74345"/>
                <a:gd name="connsiteY17" fmla="*/ 66813 h 146359"/>
                <a:gd name="connsiteX18" fmla="*/ 15321 w 74345"/>
                <a:gd name="connsiteY18" fmla="*/ 86471 h 146359"/>
                <a:gd name="connsiteX19" fmla="*/ 16115 w 74345"/>
                <a:gd name="connsiteY19" fmla="*/ 106129 h 146359"/>
                <a:gd name="connsiteX20" fmla="*/ 19180 w 74345"/>
                <a:gd name="connsiteY20" fmla="*/ 120900 h 146359"/>
                <a:gd name="connsiteX21" fmla="*/ 25876 w 74345"/>
                <a:gd name="connsiteY21" fmla="*/ 131013 h 146359"/>
                <a:gd name="connsiteX22" fmla="*/ 37226 w 74345"/>
                <a:gd name="connsiteY22" fmla="*/ 134649 h 146359"/>
                <a:gd name="connsiteX23" fmla="*/ 48576 w 74345"/>
                <a:gd name="connsiteY23" fmla="*/ 131013 h 146359"/>
                <a:gd name="connsiteX24" fmla="*/ 55386 w 74345"/>
                <a:gd name="connsiteY24" fmla="*/ 120900 h 146359"/>
                <a:gd name="connsiteX25" fmla="*/ 58451 w 74345"/>
                <a:gd name="connsiteY25" fmla="*/ 106129 h 146359"/>
                <a:gd name="connsiteX26" fmla="*/ 59245 w 74345"/>
                <a:gd name="connsiteY26" fmla="*/ 86471 h 146359"/>
                <a:gd name="connsiteX27" fmla="*/ 58451 w 74345"/>
                <a:gd name="connsiteY27" fmla="*/ 66813 h 146359"/>
                <a:gd name="connsiteX28" fmla="*/ 55386 w 74345"/>
                <a:gd name="connsiteY28" fmla="*/ 51928 h 146359"/>
                <a:gd name="connsiteX29" fmla="*/ 48576 w 74345"/>
                <a:gd name="connsiteY29" fmla="*/ 41929 h 146359"/>
                <a:gd name="connsiteX30" fmla="*/ 37226 w 74345"/>
                <a:gd name="connsiteY30" fmla="*/ 38292 h 146359"/>
                <a:gd name="connsiteX31" fmla="*/ 25876 w 74345"/>
                <a:gd name="connsiteY31" fmla="*/ 42156 h 146359"/>
                <a:gd name="connsiteX32" fmla="*/ 40745 w 74345"/>
                <a:gd name="connsiteY32" fmla="*/ 0 h 146359"/>
                <a:gd name="connsiteX33" fmla="*/ 56408 w 74345"/>
                <a:gd name="connsiteY33" fmla="*/ 0 h 146359"/>
                <a:gd name="connsiteX34" fmla="*/ 39156 w 74345"/>
                <a:gd name="connsiteY34" fmla="*/ 22725 h 146359"/>
                <a:gd name="connsiteX35" fmla="*/ 29395 w 74345"/>
                <a:gd name="connsiteY35" fmla="*/ 22725 h 1463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74345" h="146359">
                  <a:moveTo>
                    <a:pt x="56181" y="31702"/>
                  </a:moveTo>
                  <a:cubicBezTo>
                    <a:pt x="61129" y="34985"/>
                    <a:pt x="65068" y="39591"/>
                    <a:pt x="67531" y="44997"/>
                  </a:cubicBezTo>
                  <a:cubicBezTo>
                    <a:pt x="70221" y="50957"/>
                    <a:pt x="72059" y="57269"/>
                    <a:pt x="72979" y="63745"/>
                  </a:cubicBezTo>
                  <a:cubicBezTo>
                    <a:pt x="73932" y="71282"/>
                    <a:pt x="74386" y="78874"/>
                    <a:pt x="74341" y="86471"/>
                  </a:cubicBezTo>
                  <a:cubicBezTo>
                    <a:pt x="74386" y="94068"/>
                    <a:pt x="73932" y="101660"/>
                    <a:pt x="72979" y="109197"/>
                  </a:cubicBezTo>
                  <a:cubicBezTo>
                    <a:pt x="72071" y="115639"/>
                    <a:pt x="70232" y="121916"/>
                    <a:pt x="67531" y="127832"/>
                  </a:cubicBezTo>
                  <a:cubicBezTo>
                    <a:pt x="65068" y="133302"/>
                    <a:pt x="61141" y="137982"/>
                    <a:pt x="56181" y="141353"/>
                  </a:cubicBezTo>
                  <a:cubicBezTo>
                    <a:pt x="44581" y="148028"/>
                    <a:pt x="30325" y="148028"/>
                    <a:pt x="18726" y="141353"/>
                  </a:cubicBezTo>
                  <a:cubicBezTo>
                    <a:pt x="13789" y="138008"/>
                    <a:pt x="9861" y="133370"/>
                    <a:pt x="7376" y="127945"/>
                  </a:cubicBezTo>
                  <a:cubicBezTo>
                    <a:pt x="4470" y="122111"/>
                    <a:pt x="2484" y="115864"/>
                    <a:pt x="1474" y="109424"/>
                  </a:cubicBezTo>
                  <a:cubicBezTo>
                    <a:pt x="486" y="101889"/>
                    <a:pt x="-13" y="94297"/>
                    <a:pt x="-2" y="86698"/>
                  </a:cubicBezTo>
                  <a:cubicBezTo>
                    <a:pt x="-13" y="79098"/>
                    <a:pt x="475" y="71506"/>
                    <a:pt x="1474" y="63972"/>
                  </a:cubicBezTo>
                  <a:cubicBezTo>
                    <a:pt x="2336" y="57485"/>
                    <a:pt x="4175" y="51165"/>
                    <a:pt x="6922" y="45224"/>
                  </a:cubicBezTo>
                  <a:cubicBezTo>
                    <a:pt x="9373" y="39779"/>
                    <a:pt x="13312" y="35134"/>
                    <a:pt x="18272" y="31816"/>
                  </a:cubicBezTo>
                  <a:cubicBezTo>
                    <a:pt x="29871" y="25141"/>
                    <a:pt x="44127" y="25141"/>
                    <a:pt x="55727" y="31816"/>
                  </a:cubicBezTo>
                  <a:close/>
                  <a:moveTo>
                    <a:pt x="25876" y="41929"/>
                  </a:moveTo>
                  <a:cubicBezTo>
                    <a:pt x="22755" y="44571"/>
                    <a:pt x="20440" y="48035"/>
                    <a:pt x="19180" y="51928"/>
                  </a:cubicBezTo>
                  <a:cubicBezTo>
                    <a:pt x="17500" y="56730"/>
                    <a:pt x="16467" y="61736"/>
                    <a:pt x="16115" y="66813"/>
                  </a:cubicBezTo>
                  <a:cubicBezTo>
                    <a:pt x="16115" y="72381"/>
                    <a:pt x="15321" y="78971"/>
                    <a:pt x="15321" y="86471"/>
                  </a:cubicBezTo>
                  <a:cubicBezTo>
                    <a:pt x="15321" y="93970"/>
                    <a:pt x="15321" y="100561"/>
                    <a:pt x="16115" y="106129"/>
                  </a:cubicBezTo>
                  <a:cubicBezTo>
                    <a:pt x="16467" y="111169"/>
                    <a:pt x="17488" y="116138"/>
                    <a:pt x="19180" y="120900"/>
                  </a:cubicBezTo>
                  <a:cubicBezTo>
                    <a:pt x="20451" y="124817"/>
                    <a:pt x="22766" y="128312"/>
                    <a:pt x="25876" y="131013"/>
                  </a:cubicBezTo>
                  <a:cubicBezTo>
                    <a:pt x="29145" y="133461"/>
                    <a:pt x="33140" y="134741"/>
                    <a:pt x="37226" y="134649"/>
                  </a:cubicBezTo>
                  <a:cubicBezTo>
                    <a:pt x="41312" y="134767"/>
                    <a:pt x="45319" y="133485"/>
                    <a:pt x="48576" y="131013"/>
                  </a:cubicBezTo>
                  <a:cubicBezTo>
                    <a:pt x="51766" y="128368"/>
                    <a:pt x="54138" y="124857"/>
                    <a:pt x="55386" y="120900"/>
                  </a:cubicBezTo>
                  <a:cubicBezTo>
                    <a:pt x="56964" y="116109"/>
                    <a:pt x="57997" y="111153"/>
                    <a:pt x="58451" y="106129"/>
                  </a:cubicBezTo>
                  <a:cubicBezTo>
                    <a:pt x="59018" y="100561"/>
                    <a:pt x="59245" y="93970"/>
                    <a:pt x="59245" y="86471"/>
                  </a:cubicBezTo>
                  <a:cubicBezTo>
                    <a:pt x="59245" y="78971"/>
                    <a:pt x="59245" y="72381"/>
                    <a:pt x="58451" y="66813"/>
                  </a:cubicBezTo>
                  <a:cubicBezTo>
                    <a:pt x="57997" y="61752"/>
                    <a:pt x="56964" y="56758"/>
                    <a:pt x="55386" y="51928"/>
                  </a:cubicBezTo>
                  <a:cubicBezTo>
                    <a:pt x="54138" y="48004"/>
                    <a:pt x="51766" y="44530"/>
                    <a:pt x="48576" y="41929"/>
                  </a:cubicBezTo>
                  <a:cubicBezTo>
                    <a:pt x="45319" y="39457"/>
                    <a:pt x="41312" y="38174"/>
                    <a:pt x="37226" y="38292"/>
                  </a:cubicBezTo>
                  <a:cubicBezTo>
                    <a:pt x="33117" y="38266"/>
                    <a:pt x="29122" y="39627"/>
                    <a:pt x="25876" y="42156"/>
                  </a:cubicBezTo>
                  <a:close/>
                  <a:moveTo>
                    <a:pt x="40745" y="0"/>
                  </a:moveTo>
                  <a:lnTo>
                    <a:pt x="56408" y="0"/>
                  </a:lnTo>
                  <a:lnTo>
                    <a:pt x="39156" y="22725"/>
                  </a:lnTo>
                  <a:lnTo>
                    <a:pt x="29395" y="22725"/>
                  </a:lnTo>
                  <a:close/>
                </a:path>
              </a:pathLst>
            </a:custGeom>
            <a:grpFill/>
            <a:ln w="11333" cap="flat">
              <a:noFill/>
              <a:prstDash val="solid"/>
              <a:miter/>
            </a:ln>
          </p:spPr>
          <p:txBody>
            <a:bodyPr rtlCol="0" anchor="ctr"/>
            <a:lstStyle/>
            <a:p>
              <a:endParaRPr lang="en-ES"/>
            </a:p>
          </p:txBody>
        </p:sp>
        <p:sp>
          <p:nvSpPr>
            <p:cNvPr id="126" name="Freeform 125">
              <a:extLst>
                <a:ext uri="{FF2B5EF4-FFF2-40B4-BE49-F238E27FC236}">
                  <a16:creationId xmlns:a16="http://schemas.microsoft.com/office/drawing/2014/main" id="{B5021487-9B3F-884F-B962-3B53212F680F}"/>
                </a:ext>
              </a:extLst>
            </p:cNvPr>
            <p:cNvSpPr/>
            <p:nvPr/>
          </p:nvSpPr>
          <p:spPr>
            <a:xfrm>
              <a:off x="3216916" y="1121172"/>
              <a:ext cx="70483" cy="114991"/>
            </a:xfrm>
            <a:custGeom>
              <a:avLst/>
              <a:gdLst>
                <a:gd name="connsiteX0" fmla="*/ 112 w 70483"/>
                <a:gd name="connsiteY0" fmla="*/ 0 h 114991"/>
                <a:gd name="connsiteX1" fmla="*/ 18385 w 70483"/>
                <a:gd name="connsiteY1" fmla="*/ 0 h 114991"/>
                <a:gd name="connsiteX2" fmla="*/ 56407 w 70483"/>
                <a:gd name="connsiteY2" fmla="*/ 96016 h 114991"/>
                <a:gd name="connsiteX3" fmla="*/ 56407 w 70483"/>
                <a:gd name="connsiteY3" fmla="*/ 96016 h 114991"/>
                <a:gd name="connsiteX4" fmla="*/ 56407 w 70483"/>
                <a:gd name="connsiteY4" fmla="*/ 0 h 114991"/>
                <a:gd name="connsiteX5" fmla="*/ 70482 w 70483"/>
                <a:gd name="connsiteY5" fmla="*/ 0 h 114991"/>
                <a:gd name="connsiteX6" fmla="*/ 70482 w 70483"/>
                <a:gd name="connsiteY6" fmla="*/ 114992 h 114991"/>
                <a:gd name="connsiteX7" fmla="*/ 51073 w 70483"/>
                <a:gd name="connsiteY7" fmla="*/ 114992 h 114991"/>
                <a:gd name="connsiteX8" fmla="*/ 14185 w 70483"/>
                <a:gd name="connsiteY8" fmla="*/ 21930 h 114991"/>
                <a:gd name="connsiteX9" fmla="*/ 14185 w 70483"/>
                <a:gd name="connsiteY9" fmla="*/ 21930 h 114991"/>
                <a:gd name="connsiteX10" fmla="*/ 14185 w 70483"/>
                <a:gd name="connsiteY10" fmla="*/ 114992 h 114991"/>
                <a:gd name="connsiteX11" fmla="*/ -2 w 70483"/>
                <a:gd name="connsiteY11"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483" h="114991">
                  <a:moveTo>
                    <a:pt x="112" y="0"/>
                  </a:moveTo>
                  <a:lnTo>
                    <a:pt x="18385" y="0"/>
                  </a:lnTo>
                  <a:lnTo>
                    <a:pt x="56407" y="96016"/>
                  </a:lnTo>
                  <a:lnTo>
                    <a:pt x="56407" y="96016"/>
                  </a:lnTo>
                  <a:lnTo>
                    <a:pt x="56407" y="0"/>
                  </a:lnTo>
                  <a:lnTo>
                    <a:pt x="70482" y="0"/>
                  </a:lnTo>
                  <a:lnTo>
                    <a:pt x="70482" y="114992"/>
                  </a:lnTo>
                  <a:lnTo>
                    <a:pt x="51073" y="114992"/>
                  </a:lnTo>
                  <a:lnTo>
                    <a:pt x="14185" y="21930"/>
                  </a:lnTo>
                  <a:lnTo>
                    <a:pt x="14185" y="21930"/>
                  </a:lnTo>
                  <a:lnTo>
                    <a:pt x="14185" y="114992"/>
                  </a:lnTo>
                  <a:lnTo>
                    <a:pt x="-2" y="114992"/>
                  </a:lnTo>
                  <a:close/>
                </a:path>
              </a:pathLst>
            </a:custGeom>
            <a:grpFill/>
            <a:ln w="11333" cap="flat">
              <a:noFill/>
              <a:prstDash val="solid"/>
              <a:miter/>
            </a:ln>
          </p:spPr>
          <p:txBody>
            <a:bodyPr rtlCol="0" anchor="ctr"/>
            <a:lstStyle/>
            <a:p>
              <a:endParaRPr lang="en-ES"/>
            </a:p>
          </p:txBody>
        </p:sp>
        <p:sp>
          <p:nvSpPr>
            <p:cNvPr id="127" name="Freeform 126">
              <a:extLst>
                <a:ext uri="{FF2B5EF4-FFF2-40B4-BE49-F238E27FC236}">
                  <a16:creationId xmlns:a16="http://schemas.microsoft.com/office/drawing/2014/main" id="{7681DBCA-24C1-CD4B-8BB2-E95CE129920E}"/>
                </a:ext>
              </a:extLst>
            </p:cNvPr>
            <p:cNvSpPr/>
            <p:nvPr/>
          </p:nvSpPr>
          <p:spPr>
            <a:xfrm>
              <a:off x="3359472" y="1121172"/>
              <a:ext cx="70483" cy="114991"/>
            </a:xfrm>
            <a:custGeom>
              <a:avLst/>
              <a:gdLst>
                <a:gd name="connsiteX0" fmla="*/ -2 w 70483"/>
                <a:gd name="connsiteY0" fmla="*/ 0 h 114991"/>
                <a:gd name="connsiteX1" fmla="*/ 18271 w 70483"/>
                <a:gd name="connsiteY1" fmla="*/ 0 h 114991"/>
                <a:gd name="connsiteX2" fmla="*/ 56294 w 70483"/>
                <a:gd name="connsiteY2" fmla="*/ 96016 h 114991"/>
                <a:gd name="connsiteX3" fmla="*/ 56294 w 70483"/>
                <a:gd name="connsiteY3" fmla="*/ 96016 h 114991"/>
                <a:gd name="connsiteX4" fmla="*/ 56294 w 70483"/>
                <a:gd name="connsiteY4" fmla="*/ 0 h 114991"/>
                <a:gd name="connsiteX5" fmla="*/ 70482 w 70483"/>
                <a:gd name="connsiteY5" fmla="*/ 0 h 114991"/>
                <a:gd name="connsiteX6" fmla="*/ 70482 w 70483"/>
                <a:gd name="connsiteY6" fmla="*/ 114992 h 114991"/>
                <a:gd name="connsiteX7" fmla="*/ 51073 w 70483"/>
                <a:gd name="connsiteY7" fmla="*/ 114992 h 114991"/>
                <a:gd name="connsiteX8" fmla="*/ 14185 w 70483"/>
                <a:gd name="connsiteY8" fmla="*/ 21930 h 114991"/>
                <a:gd name="connsiteX9" fmla="*/ 14185 w 70483"/>
                <a:gd name="connsiteY9" fmla="*/ 21930 h 114991"/>
                <a:gd name="connsiteX10" fmla="*/ 14185 w 70483"/>
                <a:gd name="connsiteY10" fmla="*/ 114992 h 114991"/>
                <a:gd name="connsiteX11" fmla="*/ 112 w 70483"/>
                <a:gd name="connsiteY11"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483" h="114991">
                  <a:moveTo>
                    <a:pt x="-2" y="0"/>
                  </a:moveTo>
                  <a:lnTo>
                    <a:pt x="18271" y="0"/>
                  </a:lnTo>
                  <a:lnTo>
                    <a:pt x="56294" y="96016"/>
                  </a:lnTo>
                  <a:lnTo>
                    <a:pt x="56294" y="96016"/>
                  </a:lnTo>
                  <a:lnTo>
                    <a:pt x="56294" y="0"/>
                  </a:lnTo>
                  <a:lnTo>
                    <a:pt x="70482" y="0"/>
                  </a:lnTo>
                  <a:lnTo>
                    <a:pt x="70482" y="114992"/>
                  </a:lnTo>
                  <a:lnTo>
                    <a:pt x="51073" y="114992"/>
                  </a:lnTo>
                  <a:lnTo>
                    <a:pt x="14185" y="21930"/>
                  </a:lnTo>
                  <a:lnTo>
                    <a:pt x="14185" y="21930"/>
                  </a:lnTo>
                  <a:lnTo>
                    <a:pt x="14185" y="114992"/>
                  </a:lnTo>
                  <a:lnTo>
                    <a:pt x="112" y="114992"/>
                  </a:lnTo>
                  <a:close/>
                </a:path>
              </a:pathLst>
            </a:custGeom>
            <a:grpFill/>
            <a:ln w="11333" cap="flat">
              <a:noFill/>
              <a:prstDash val="solid"/>
              <a:miter/>
            </a:ln>
          </p:spPr>
          <p:txBody>
            <a:bodyPr rtlCol="0" anchor="ctr"/>
            <a:lstStyle/>
            <a:p>
              <a:endParaRPr lang="en-ES"/>
            </a:p>
          </p:txBody>
        </p:sp>
        <p:sp>
          <p:nvSpPr>
            <p:cNvPr id="128" name="Freeform 127">
              <a:extLst>
                <a:ext uri="{FF2B5EF4-FFF2-40B4-BE49-F238E27FC236}">
                  <a16:creationId xmlns:a16="http://schemas.microsoft.com/office/drawing/2014/main" id="{9C179FCB-D426-E149-BC89-2AA3601D3108}"/>
                </a:ext>
              </a:extLst>
            </p:cNvPr>
            <p:cNvSpPr/>
            <p:nvPr/>
          </p:nvSpPr>
          <p:spPr>
            <a:xfrm>
              <a:off x="3445392" y="1121172"/>
              <a:ext cx="82968" cy="114991"/>
            </a:xfrm>
            <a:custGeom>
              <a:avLst/>
              <a:gdLst>
                <a:gd name="connsiteX0" fmla="*/ 33140 w 82968"/>
                <a:gd name="connsiteY0" fmla="*/ 0 h 114991"/>
                <a:gd name="connsiteX1" fmla="*/ 52208 w 82968"/>
                <a:gd name="connsiteY1" fmla="*/ 0 h 114991"/>
                <a:gd name="connsiteX2" fmla="*/ 82966 w 82968"/>
                <a:gd name="connsiteY2" fmla="*/ 114992 h 114991"/>
                <a:gd name="connsiteX3" fmla="*/ 68211 w 82968"/>
                <a:gd name="connsiteY3" fmla="*/ 114992 h 114991"/>
                <a:gd name="connsiteX4" fmla="*/ 60266 w 82968"/>
                <a:gd name="connsiteY4" fmla="*/ 83403 h 114991"/>
                <a:gd name="connsiteX5" fmla="*/ 23606 w 82968"/>
                <a:gd name="connsiteY5" fmla="*/ 83403 h 114991"/>
                <a:gd name="connsiteX6" fmla="*/ 14866 w 82968"/>
                <a:gd name="connsiteY6" fmla="*/ 114992 h 114991"/>
                <a:gd name="connsiteX7" fmla="*/ -2 w 82968"/>
                <a:gd name="connsiteY7" fmla="*/ 114992 h 114991"/>
                <a:gd name="connsiteX8" fmla="*/ 26216 w 82968"/>
                <a:gd name="connsiteY8" fmla="*/ 71813 h 114991"/>
                <a:gd name="connsiteX9" fmla="*/ 57088 w 82968"/>
                <a:gd name="connsiteY9" fmla="*/ 71813 h 114991"/>
                <a:gd name="connsiteX10" fmla="*/ 42560 w 82968"/>
                <a:gd name="connsiteY10" fmla="*/ 16249 h 114991"/>
                <a:gd name="connsiteX11" fmla="*/ 42560 w 82968"/>
                <a:gd name="connsiteY11" fmla="*/ 16249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968" h="114991">
                  <a:moveTo>
                    <a:pt x="33140" y="0"/>
                  </a:moveTo>
                  <a:lnTo>
                    <a:pt x="52208" y="0"/>
                  </a:lnTo>
                  <a:lnTo>
                    <a:pt x="82966" y="114992"/>
                  </a:lnTo>
                  <a:lnTo>
                    <a:pt x="68211" y="114992"/>
                  </a:lnTo>
                  <a:lnTo>
                    <a:pt x="60266" y="83403"/>
                  </a:lnTo>
                  <a:lnTo>
                    <a:pt x="23606" y="83403"/>
                  </a:lnTo>
                  <a:lnTo>
                    <a:pt x="14866" y="114992"/>
                  </a:lnTo>
                  <a:lnTo>
                    <a:pt x="-2" y="114992"/>
                  </a:lnTo>
                  <a:close/>
                  <a:moveTo>
                    <a:pt x="26216" y="71813"/>
                  </a:moveTo>
                  <a:lnTo>
                    <a:pt x="57088" y="71813"/>
                  </a:lnTo>
                  <a:lnTo>
                    <a:pt x="42560" y="16249"/>
                  </a:lnTo>
                  <a:lnTo>
                    <a:pt x="42560" y="16249"/>
                  </a:lnTo>
                  <a:close/>
                </a:path>
              </a:pathLst>
            </a:custGeom>
            <a:grpFill/>
            <a:ln w="11333" cap="flat">
              <a:noFill/>
              <a:prstDash val="solid"/>
              <a:miter/>
            </a:ln>
          </p:spPr>
          <p:txBody>
            <a:bodyPr rtlCol="0" anchor="ctr"/>
            <a:lstStyle/>
            <a:p>
              <a:endParaRPr lang="en-ES"/>
            </a:p>
          </p:txBody>
        </p:sp>
        <p:sp>
          <p:nvSpPr>
            <p:cNvPr id="129" name="Freeform 128">
              <a:extLst>
                <a:ext uri="{FF2B5EF4-FFF2-40B4-BE49-F238E27FC236}">
                  <a16:creationId xmlns:a16="http://schemas.microsoft.com/office/drawing/2014/main" id="{92F5F2D1-742B-EF45-92F4-84537FF2AB11}"/>
                </a:ext>
              </a:extLst>
            </p:cNvPr>
            <p:cNvSpPr/>
            <p:nvPr/>
          </p:nvSpPr>
          <p:spPr>
            <a:xfrm>
              <a:off x="3542090" y="1118675"/>
              <a:ext cx="71848" cy="119789"/>
            </a:xfrm>
            <a:custGeom>
              <a:avLst/>
              <a:gdLst>
                <a:gd name="connsiteX0" fmla="*/ 71846 w 71848"/>
                <a:gd name="connsiteY0" fmla="*/ 78060 h 119789"/>
                <a:gd name="connsiteX1" fmla="*/ 69350 w 71848"/>
                <a:gd name="connsiteY1" fmla="*/ 94081 h 119789"/>
                <a:gd name="connsiteX2" fmla="*/ 63220 w 71848"/>
                <a:gd name="connsiteY2" fmla="*/ 107376 h 119789"/>
                <a:gd name="connsiteX3" fmla="*/ 52551 w 71848"/>
                <a:gd name="connsiteY3" fmla="*/ 116466 h 119789"/>
                <a:gd name="connsiteX4" fmla="*/ 37002 w 71848"/>
                <a:gd name="connsiteY4" fmla="*/ 119761 h 119789"/>
                <a:gd name="connsiteX5" fmla="*/ 17820 w 71848"/>
                <a:gd name="connsiteY5" fmla="*/ 114762 h 119789"/>
                <a:gd name="connsiteX6" fmla="*/ 6470 w 71848"/>
                <a:gd name="connsiteY6" fmla="*/ 101353 h 119789"/>
                <a:gd name="connsiteX7" fmla="*/ 1363 w 71848"/>
                <a:gd name="connsiteY7" fmla="*/ 82718 h 119789"/>
                <a:gd name="connsiteX8" fmla="*/ 1 w 71848"/>
                <a:gd name="connsiteY8" fmla="*/ 59993 h 119789"/>
                <a:gd name="connsiteX9" fmla="*/ 1363 w 71848"/>
                <a:gd name="connsiteY9" fmla="*/ 37267 h 119789"/>
                <a:gd name="connsiteX10" fmla="*/ 6811 w 71848"/>
                <a:gd name="connsiteY10" fmla="*/ 18519 h 119789"/>
                <a:gd name="connsiteX11" fmla="*/ 18161 w 71848"/>
                <a:gd name="connsiteY11" fmla="*/ 5110 h 119789"/>
                <a:gd name="connsiteX12" fmla="*/ 36889 w 71848"/>
                <a:gd name="connsiteY12" fmla="*/ 111 h 119789"/>
                <a:gd name="connsiteX13" fmla="*/ 62199 w 71848"/>
                <a:gd name="connsiteY13" fmla="*/ 9201 h 119789"/>
                <a:gd name="connsiteX14" fmla="*/ 70825 w 71848"/>
                <a:gd name="connsiteY14" fmla="*/ 35904 h 119789"/>
                <a:gd name="connsiteX15" fmla="*/ 55956 w 71848"/>
                <a:gd name="connsiteY15" fmla="*/ 35904 h 119789"/>
                <a:gd name="connsiteX16" fmla="*/ 51303 w 71848"/>
                <a:gd name="connsiteY16" fmla="*/ 18291 h 119789"/>
                <a:gd name="connsiteX17" fmla="*/ 36889 w 71848"/>
                <a:gd name="connsiteY17" fmla="*/ 11701 h 119789"/>
                <a:gd name="connsiteX18" fmla="*/ 25539 w 71848"/>
                <a:gd name="connsiteY18" fmla="*/ 15337 h 119789"/>
                <a:gd name="connsiteX19" fmla="*/ 18728 w 71848"/>
                <a:gd name="connsiteY19" fmla="*/ 25336 h 119789"/>
                <a:gd name="connsiteX20" fmla="*/ 15664 w 71848"/>
                <a:gd name="connsiteY20" fmla="*/ 40221 h 119789"/>
                <a:gd name="connsiteX21" fmla="*/ 14870 w 71848"/>
                <a:gd name="connsiteY21" fmla="*/ 59879 h 119789"/>
                <a:gd name="connsiteX22" fmla="*/ 15664 w 71848"/>
                <a:gd name="connsiteY22" fmla="*/ 79537 h 119789"/>
                <a:gd name="connsiteX23" fmla="*/ 18728 w 71848"/>
                <a:gd name="connsiteY23" fmla="*/ 94309 h 119789"/>
                <a:gd name="connsiteX24" fmla="*/ 25539 w 71848"/>
                <a:gd name="connsiteY24" fmla="*/ 104421 h 119789"/>
                <a:gd name="connsiteX25" fmla="*/ 36889 w 71848"/>
                <a:gd name="connsiteY25" fmla="*/ 108058 h 119789"/>
                <a:gd name="connsiteX26" fmla="*/ 46990 w 71848"/>
                <a:gd name="connsiteY26" fmla="*/ 105444 h 119789"/>
                <a:gd name="connsiteX27" fmla="*/ 53006 w 71848"/>
                <a:gd name="connsiteY27" fmla="*/ 98626 h 119789"/>
                <a:gd name="connsiteX28" fmla="*/ 55956 w 71848"/>
                <a:gd name="connsiteY28" fmla="*/ 89195 h 119789"/>
                <a:gd name="connsiteX29" fmla="*/ 56978 w 71848"/>
                <a:gd name="connsiteY29" fmla="*/ 77832 h 119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1848" h="119789">
                  <a:moveTo>
                    <a:pt x="71846" y="78060"/>
                  </a:moveTo>
                  <a:cubicBezTo>
                    <a:pt x="71585" y="83474"/>
                    <a:pt x="70745" y="88844"/>
                    <a:pt x="69350" y="94081"/>
                  </a:cubicBezTo>
                  <a:cubicBezTo>
                    <a:pt x="67976" y="98795"/>
                    <a:pt x="65910" y="103275"/>
                    <a:pt x="63220" y="107376"/>
                  </a:cubicBezTo>
                  <a:cubicBezTo>
                    <a:pt x="60440" y="111213"/>
                    <a:pt x="56785" y="114330"/>
                    <a:pt x="52551" y="116466"/>
                  </a:cubicBezTo>
                  <a:cubicBezTo>
                    <a:pt x="47694" y="118749"/>
                    <a:pt x="42370" y="119877"/>
                    <a:pt x="37002" y="119761"/>
                  </a:cubicBezTo>
                  <a:cubicBezTo>
                    <a:pt x="30260" y="120036"/>
                    <a:pt x="23575" y="118295"/>
                    <a:pt x="17820" y="114762"/>
                  </a:cubicBezTo>
                  <a:cubicBezTo>
                    <a:pt x="12849" y="111448"/>
                    <a:pt x="8922" y="106801"/>
                    <a:pt x="6470" y="101353"/>
                  </a:cubicBezTo>
                  <a:cubicBezTo>
                    <a:pt x="3883" y="95421"/>
                    <a:pt x="2157" y="89144"/>
                    <a:pt x="1363" y="82718"/>
                  </a:cubicBezTo>
                  <a:cubicBezTo>
                    <a:pt x="410" y="75181"/>
                    <a:pt x="-45" y="67590"/>
                    <a:pt x="1" y="59993"/>
                  </a:cubicBezTo>
                  <a:cubicBezTo>
                    <a:pt x="-45" y="52396"/>
                    <a:pt x="410" y="44804"/>
                    <a:pt x="1363" y="37267"/>
                  </a:cubicBezTo>
                  <a:cubicBezTo>
                    <a:pt x="2282" y="30791"/>
                    <a:pt x="4121" y="24479"/>
                    <a:pt x="6811" y="18519"/>
                  </a:cubicBezTo>
                  <a:cubicBezTo>
                    <a:pt x="9274" y="13081"/>
                    <a:pt x="13212" y="8438"/>
                    <a:pt x="18161" y="5110"/>
                  </a:cubicBezTo>
                  <a:cubicBezTo>
                    <a:pt x="23768" y="1613"/>
                    <a:pt x="30283" y="-128"/>
                    <a:pt x="36889" y="111"/>
                  </a:cubicBezTo>
                  <a:cubicBezTo>
                    <a:pt x="46241" y="-665"/>
                    <a:pt x="55468" y="2651"/>
                    <a:pt x="62199" y="9201"/>
                  </a:cubicBezTo>
                  <a:cubicBezTo>
                    <a:pt x="68112" y="16814"/>
                    <a:pt x="71165" y="26266"/>
                    <a:pt x="70825" y="35904"/>
                  </a:cubicBezTo>
                  <a:lnTo>
                    <a:pt x="55956" y="35904"/>
                  </a:lnTo>
                  <a:cubicBezTo>
                    <a:pt x="56093" y="29712"/>
                    <a:pt x="54481" y="23608"/>
                    <a:pt x="51303" y="18291"/>
                  </a:cubicBezTo>
                  <a:cubicBezTo>
                    <a:pt x="48011" y="13681"/>
                    <a:pt x="42518" y="11171"/>
                    <a:pt x="36889" y="11701"/>
                  </a:cubicBezTo>
                  <a:cubicBezTo>
                    <a:pt x="32803" y="11582"/>
                    <a:pt x="28796" y="12865"/>
                    <a:pt x="25539" y="15337"/>
                  </a:cubicBezTo>
                  <a:cubicBezTo>
                    <a:pt x="22349" y="17939"/>
                    <a:pt x="19977" y="21413"/>
                    <a:pt x="18728" y="25336"/>
                  </a:cubicBezTo>
                  <a:cubicBezTo>
                    <a:pt x="17151" y="30166"/>
                    <a:pt x="16118" y="35160"/>
                    <a:pt x="15664" y="40221"/>
                  </a:cubicBezTo>
                  <a:cubicBezTo>
                    <a:pt x="15096" y="45789"/>
                    <a:pt x="14870" y="52380"/>
                    <a:pt x="14870" y="59879"/>
                  </a:cubicBezTo>
                  <a:cubicBezTo>
                    <a:pt x="14870" y="67379"/>
                    <a:pt x="14870" y="73969"/>
                    <a:pt x="15664" y="79537"/>
                  </a:cubicBezTo>
                  <a:cubicBezTo>
                    <a:pt x="16118" y="84562"/>
                    <a:pt x="17151" y="89517"/>
                    <a:pt x="18728" y="94309"/>
                  </a:cubicBezTo>
                  <a:cubicBezTo>
                    <a:pt x="19977" y="98265"/>
                    <a:pt x="22349" y="101776"/>
                    <a:pt x="25539" y="104421"/>
                  </a:cubicBezTo>
                  <a:cubicBezTo>
                    <a:pt x="28796" y="106893"/>
                    <a:pt x="32803" y="108176"/>
                    <a:pt x="36889" y="108058"/>
                  </a:cubicBezTo>
                  <a:cubicBezTo>
                    <a:pt x="40441" y="108175"/>
                    <a:pt x="43948" y="107268"/>
                    <a:pt x="46990" y="105444"/>
                  </a:cubicBezTo>
                  <a:cubicBezTo>
                    <a:pt x="49589" y="103773"/>
                    <a:pt x="51666" y="101413"/>
                    <a:pt x="53006" y="98626"/>
                  </a:cubicBezTo>
                  <a:cubicBezTo>
                    <a:pt x="54379" y="95618"/>
                    <a:pt x="55366" y="92450"/>
                    <a:pt x="55956" y="89195"/>
                  </a:cubicBezTo>
                  <a:cubicBezTo>
                    <a:pt x="56547" y="85434"/>
                    <a:pt x="56887" y="81639"/>
                    <a:pt x="56978" y="77832"/>
                  </a:cubicBezTo>
                  <a:close/>
                </a:path>
              </a:pathLst>
            </a:custGeom>
            <a:grpFill/>
            <a:ln w="11333" cap="flat">
              <a:noFill/>
              <a:prstDash val="solid"/>
              <a:miter/>
            </a:ln>
          </p:spPr>
          <p:txBody>
            <a:bodyPr rtlCol="0" anchor="ctr"/>
            <a:lstStyle/>
            <a:p>
              <a:endParaRPr lang="en-ES"/>
            </a:p>
          </p:txBody>
        </p:sp>
        <p:sp>
          <p:nvSpPr>
            <p:cNvPr id="130" name="Freeform 129">
              <a:extLst>
                <a:ext uri="{FF2B5EF4-FFF2-40B4-BE49-F238E27FC236}">
                  <a16:creationId xmlns:a16="http://schemas.microsoft.com/office/drawing/2014/main" id="{6A996523-CCE2-AA4A-AA98-F538E55FC769}"/>
                </a:ext>
              </a:extLst>
            </p:cNvPr>
            <p:cNvSpPr/>
            <p:nvPr/>
          </p:nvSpPr>
          <p:spPr>
            <a:xfrm>
              <a:off x="3634369" y="1121172"/>
              <a:ext cx="14074" cy="114991"/>
            </a:xfrm>
            <a:custGeom>
              <a:avLst/>
              <a:gdLst>
                <a:gd name="connsiteX0" fmla="*/ -2 w 14074"/>
                <a:gd name="connsiteY0" fmla="*/ 0 h 114991"/>
                <a:gd name="connsiteX1" fmla="*/ 14072 w 14074"/>
                <a:gd name="connsiteY1" fmla="*/ 0 h 114991"/>
                <a:gd name="connsiteX2" fmla="*/ 14072 w 14074"/>
                <a:gd name="connsiteY2" fmla="*/ 114992 h 114991"/>
                <a:gd name="connsiteX3" fmla="*/ -2 w 14074"/>
                <a:gd name="connsiteY3" fmla="*/ 114992 h 114991"/>
              </a:gdLst>
              <a:ahLst/>
              <a:cxnLst>
                <a:cxn ang="0">
                  <a:pos x="connsiteX0" y="connsiteY0"/>
                </a:cxn>
                <a:cxn ang="0">
                  <a:pos x="connsiteX1" y="connsiteY1"/>
                </a:cxn>
                <a:cxn ang="0">
                  <a:pos x="connsiteX2" y="connsiteY2"/>
                </a:cxn>
                <a:cxn ang="0">
                  <a:pos x="connsiteX3" y="connsiteY3"/>
                </a:cxn>
              </a:cxnLst>
              <a:rect l="l" t="t" r="r" b="b"/>
              <a:pathLst>
                <a:path w="14074" h="114991">
                  <a:moveTo>
                    <a:pt x="-2" y="0"/>
                  </a:moveTo>
                  <a:lnTo>
                    <a:pt x="14072" y="0"/>
                  </a:lnTo>
                  <a:lnTo>
                    <a:pt x="14072" y="114992"/>
                  </a:lnTo>
                  <a:lnTo>
                    <a:pt x="-2" y="114992"/>
                  </a:lnTo>
                  <a:close/>
                </a:path>
              </a:pathLst>
            </a:custGeom>
            <a:grpFill/>
            <a:ln w="11333" cap="flat">
              <a:noFill/>
              <a:prstDash val="solid"/>
              <a:miter/>
            </a:ln>
          </p:spPr>
          <p:txBody>
            <a:bodyPr rtlCol="0" anchor="ctr"/>
            <a:lstStyle/>
            <a:p>
              <a:endParaRPr lang="en-ES"/>
            </a:p>
          </p:txBody>
        </p:sp>
        <p:sp>
          <p:nvSpPr>
            <p:cNvPr id="131" name="Freeform 130">
              <a:extLst>
                <a:ext uri="{FF2B5EF4-FFF2-40B4-BE49-F238E27FC236}">
                  <a16:creationId xmlns:a16="http://schemas.microsoft.com/office/drawing/2014/main" id="{FA660DDF-3F9F-DF41-B064-255694480909}"/>
                </a:ext>
              </a:extLst>
            </p:cNvPr>
            <p:cNvSpPr/>
            <p:nvPr/>
          </p:nvSpPr>
          <p:spPr>
            <a:xfrm>
              <a:off x="3672839" y="1118666"/>
              <a:ext cx="73787" cy="119663"/>
            </a:xfrm>
            <a:custGeom>
              <a:avLst/>
              <a:gdLst>
                <a:gd name="connsiteX0" fmla="*/ 55619 w 73787"/>
                <a:gd name="connsiteY0" fmla="*/ 5006 h 119663"/>
                <a:gd name="connsiteX1" fmla="*/ 66969 w 73787"/>
                <a:gd name="connsiteY1" fmla="*/ 18300 h 119663"/>
                <a:gd name="connsiteX2" fmla="*/ 72304 w 73787"/>
                <a:gd name="connsiteY2" fmla="*/ 37049 h 119663"/>
                <a:gd name="connsiteX3" fmla="*/ 73779 w 73787"/>
                <a:gd name="connsiteY3" fmla="*/ 59775 h 119663"/>
                <a:gd name="connsiteX4" fmla="*/ 72304 w 73787"/>
                <a:gd name="connsiteY4" fmla="*/ 82500 h 119663"/>
                <a:gd name="connsiteX5" fmla="*/ 66969 w 73787"/>
                <a:gd name="connsiteY5" fmla="*/ 101135 h 119663"/>
                <a:gd name="connsiteX6" fmla="*/ 55619 w 73787"/>
                <a:gd name="connsiteY6" fmla="*/ 114657 h 119663"/>
                <a:gd name="connsiteX7" fmla="*/ 18164 w 73787"/>
                <a:gd name="connsiteY7" fmla="*/ 114657 h 119663"/>
                <a:gd name="connsiteX8" fmla="*/ 6814 w 73787"/>
                <a:gd name="connsiteY8" fmla="*/ 101249 h 119663"/>
                <a:gd name="connsiteX9" fmla="*/ 1480 w 73787"/>
                <a:gd name="connsiteY9" fmla="*/ 82614 h 119663"/>
                <a:gd name="connsiteX10" fmla="*/ 4 w 73787"/>
                <a:gd name="connsiteY10" fmla="*/ 59888 h 119663"/>
                <a:gd name="connsiteX11" fmla="*/ 1480 w 73787"/>
                <a:gd name="connsiteY11" fmla="*/ 37163 h 119663"/>
                <a:gd name="connsiteX12" fmla="*/ 6814 w 73787"/>
                <a:gd name="connsiteY12" fmla="*/ 18414 h 119663"/>
                <a:gd name="connsiteX13" fmla="*/ 18164 w 73787"/>
                <a:gd name="connsiteY13" fmla="*/ 5006 h 119663"/>
                <a:gd name="connsiteX14" fmla="*/ 55619 w 73787"/>
                <a:gd name="connsiteY14" fmla="*/ 5006 h 119663"/>
                <a:gd name="connsiteX15" fmla="*/ 25315 w 73787"/>
                <a:gd name="connsiteY15" fmla="*/ 15232 h 119663"/>
                <a:gd name="connsiteX16" fmla="*/ 18505 w 73787"/>
                <a:gd name="connsiteY16" fmla="*/ 25232 h 119663"/>
                <a:gd name="connsiteX17" fmla="*/ 15440 w 73787"/>
                <a:gd name="connsiteY17" fmla="*/ 40117 h 119663"/>
                <a:gd name="connsiteX18" fmla="*/ 14646 w 73787"/>
                <a:gd name="connsiteY18" fmla="*/ 59775 h 119663"/>
                <a:gd name="connsiteX19" fmla="*/ 15440 w 73787"/>
                <a:gd name="connsiteY19" fmla="*/ 79432 h 119663"/>
                <a:gd name="connsiteX20" fmla="*/ 18505 w 73787"/>
                <a:gd name="connsiteY20" fmla="*/ 94204 h 119663"/>
                <a:gd name="connsiteX21" fmla="*/ 25315 w 73787"/>
                <a:gd name="connsiteY21" fmla="*/ 104317 h 119663"/>
                <a:gd name="connsiteX22" fmla="*/ 36665 w 73787"/>
                <a:gd name="connsiteY22" fmla="*/ 107953 h 119663"/>
                <a:gd name="connsiteX23" fmla="*/ 48015 w 73787"/>
                <a:gd name="connsiteY23" fmla="*/ 104317 h 119663"/>
                <a:gd name="connsiteX24" fmla="*/ 54711 w 73787"/>
                <a:gd name="connsiteY24" fmla="*/ 94204 h 119663"/>
                <a:gd name="connsiteX25" fmla="*/ 57776 w 73787"/>
                <a:gd name="connsiteY25" fmla="*/ 79432 h 119663"/>
                <a:gd name="connsiteX26" fmla="*/ 58570 w 73787"/>
                <a:gd name="connsiteY26" fmla="*/ 59775 h 119663"/>
                <a:gd name="connsiteX27" fmla="*/ 57776 w 73787"/>
                <a:gd name="connsiteY27" fmla="*/ 40117 h 119663"/>
                <a:gd name="connsiteX28" fmla="*/ 54711 w 73787"/>
                <a:gd name="connsiteY28" fmla="*/ 25232 h 119663"/>
                <a:gd name="connsiteX29" fmla="*/ 48015 w 73787"/>
                <a:gd name="connsiteY29" fmla="*/ 15232 h 119663"/>
                <a:gd name="connsiteX30" fmla="*/ 36665 w 73787"/>
                <a:gd name="connsiteY30" fmla="*/ 11596 h 119663"/>
                <a:gd name="connsiteX31" fmla="*/ 25769 w 73787"/>
                <a:gd name="connsiteY31" fmla="*/ 15460 h 119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3787" h="119663">
                  <a:moveTo>
                    <a:pt x="55619" y="5006"/>
                  </a:moveTo>
                  <a:cubicBezTo>
                    <a:pt x="60568" y="8289"/>
                    <a:pt x="64506" y="12894"/>
                    <a:pt x="66969" y="18300"/>
                  </a:cubicBezTo>
                  <a:cubicBezTo>
                    <a:pt x="69670" y="24247"/>
                    <a:pt x="71475" y="30567"/>
                    <a:pt x="72304" y="37049"/>
                  </a:cubicBezTo>
                  <a:cubicBezTo>
                    <a:pt x="73348" y="44578"/>
                    <a:pt x="73847" y="52174"/>
                    <a:pt x="73779" y="59775"/>
                  </a:cubicBezTo>
                  <a:cubicBezTo>
                    <a:pt x="73847" y="67376"/>
                    <a:pt x="73359" y="74972"/>
                    <a:pt x="72304" y="82500"/>
                  </a:cubicBezTo>
                  <a:cubicBezTo>
                    <a:pt x="71487" y="88949"/>
                    <a:pt x="69693" y="95234"/>
                    <a:pt x="66969" y="101135"/>
                  </a:cubicBezTo>
                  <a:cubicBezTo>
                    <a:pt x="64506" y="106605"/>
                    <a:pt x="60579" y="111286"/>
                    <a:pt x="55619" y="114657"/>
                  </a:cubicBezTo>
                  <a:cubicBezTo>
                    <a:pt x="44020" y="121332"/>
                    <a:pt x="29764" y="121332"/>
                    <a:pt x="18164" y="114657"/>
                  </a:cubicBezTo>
                  <a:cubicBezTo>
                    <a:pt x="13238" y="111303"/>
                    <a:pt x="9311" y="106668"/>
                    <a:pt x="6814" y="101249"/>
                  </a:cubicBezTo>
                  <a:cubicBezTo>
                    <a:pt x="4090" y="95347"/>
                    <a:pt x="2297" y="89062"/>
                    <a:pt x="1480" y="82614"/>
                  </a:cubicBezTo>
                  <a:cubicBezTo>
                    <a:pt x="436" y="75085"/>
                    <a:pt x="-64" y="67489"/>
                    <a:pt x="4" y="59888"/>
                  </a:cubicBezTo>
                  <a:cubicBezTo>
                    <a:pt x="-64" y="52287"/>
                    <a:pt x="424" y="44691"/>
                    <a:pt x="1480" y="37163"/>
                  </a:cubicBezTo>
                  <a:cubicBezTo>
                    <a:pt x="2308" y="30681"/>
                    <a:pt x="4113" y="24361"/>
                    <a:pt x="6814" y="18414"/>
                  </a:cubicBezTo>
                  <a:cubicBezTo>
                    <a:pt x="9277" y="12976"/>
                    <a:pt x="13216" y="8333"/>
                    <a:pt x="18164" y="5006"/>
                  </a:cubicBezTo>
                  <a:cubicBezTo>
                    <a:pt x="29764" y="-1669"/>
                    <a:pt x="44020" y="-1669"/>
                    <a:pt x="55619" y="5006"/>
                  </a:cubicBezTo>
                  <a:close/>
                  <a:moveTo>
                    <a:pt x="25315" y="15232"/>
                  </a:moveTo>
                  <a:cubicBezTo>
                    <a:pt x="22182" y="17888"/>
                    <a:pt x="19833" y="21344"/>
                    <a:pt x="18505" y="25232"/>
                  </a:cubicBezTo>
                  <a:cubicBezTo>
                    <a:pt x="16927" y="30062"/>
                    <a:pt x="15894" y="35055"/>
                    <a:pt x="15440" y="40117"/>
                  </a:cubicBezTo>
                  <a:cubicBezTo>
                    <a:pt x="15440" y="45685"/>
                    <a:pt x="14646" y="52275"/>
                    <a:pt x="14646" y="59775"/>
                  </a:cubicBezTo>
                  <a:cubicBezTo>
                    <a:pt x="14646" y="67274"/>
                    <a:pt x="14646" y="73865"/>
                    <a:pt x="15440" y="79432"/>
                  </a:cubicBezTo>
                  <a:cubicBezTo>
                    <a:pt x="15894" y="84457"/>
                    <a:pt x="16927" y="89412"/>
                    <a:pt x="18505" y="94204"/>
                  </a:cubicBezTo>
                  <a:cubicBezTo>
                    <a:pt x="19810" y="98133"/>
                    <a:pt x="22171" y="101630"/>
                    <a:pt x="25315" y="104317"/>
                  </a:cubicBezTo>
                  <a:cubicBezTo>
                    <a:pt x="28572" y="106788"/>
                    <a:pt x="32579" y="108071"/>
                    <a:pt x="36665" y="107953"/>
                  </a:cubicBezTo>
                  <a:cubicBezTo>
                    <a:pt x="40751" y="108062"/>
                    <a:pt x="44757" y="106780"/>
                    <a:pt x="48015" y="104317"/>
                  </a:cubicBezTo>
                  <a:cubicBezTo>
                    <a:pt x="51125" y="101616"/>
                    <a:pt x="53440" y="98121"/>
                    <a:pt x="54711" y="94204"/>
                  </a:cubicBezTo>
                  <a:cubicBezTo>
                    <a:pt x="56402" y="89442"/>
                    <a:pt x="57424" y="84473"/>
                    <a:pt x="57776" y="79432"/>
                  </a:cubicBezTo>
                  <a:cubicBezTo>
                    <a:pt x="57776" y="73865"/>
                    <a:pt x="58570" y="67274"/>
                    <a:pt x="58570" y="59775"/>
                  </a:cubicBezTo>
                  <a:cubicBezTo>
                    <a:pt x="58570" y="52275"/>
                    <a:pt x="58570" y="45685"/>
                    <a:pt x="57776" y="40117"/>
                  </a:cubicBezTo>
                  <a:cubicBezTo>
                    <a:pt x="57424" y="35040"/>
                    <a:pt x="56391" y="30034"/>
                    <a:pt x="54711" y="25232"/>
                  </a:cubicBezTo>
                  <a:cubicBezTo>
                    <a:pt x="53451" y="21339"/>
                    <a:pt x="51136" y="17875"/>
                    <a:pt x="48015" y="15232"/>
                  </a:cubicBezTo>
                  <a:cubicBezTo>
                    <a:pt x="44757" y="12769"/>
                    <a:pt x="40751" y="11487"/>
                    <a:pt x="36665" y="11596"/>
                  </a:cubicBezTo>
                  <a:cubicBezTo>
                    <a:pt x="32703" y="11645"/>
                    <a:pt x="28879" y="13003"/>
                    <a:pt x="25769" y="15460"/>
                  </a:cubicBezTo>
                  <a:close/>
                </a:path>
              </a:pathLst>
            </a:custGeom>
            <a:grpFill/>
            <a:ln w="11333" cap="flat">
              <a:noFill/>
              <a:prstDash val="solid"/>
              <a:miter/>
            </a:ln>
          </p:spPr>
          <p:txBody>
            <a:bodyPr rtlCol="0" anchor="ctr"/>
            <a:lstStyle/>
            <a:p>
              <a:endParaRPr lang="en-ES"/>
            </a:p>
          </p:txBody>
        </p:sp>
        <p:sp>
          <p:nvSpPr>
            <p:cNvPr id="132" name="Freeform 131">
              <a:extLst>
                <a:ext uri="{FF2B5EF4-FFF2-40B4-BE49-F238E27FC236}">
                  <a16:creationId xmlns:a16="http://schemas.microsoft.com/office/drawing/2014/main" id="{19E58DEB-D517-1248-A7FB-0D847C00C03E}"/>
                </a:ext>
              </a:extLst>
            </p:cNvPr>
            <p:cNvSpPr/>
            <p:nvPr/>
          </p:nvSpPr>
          <p:spPr>
            <a:xfrm>
              <a:off x="3770909" y="1121172"/>
              <a:ext cx="70597" cy="114991"/>
            </a:xfrm>
            <a:custGeom>
              <a:avLst/>
              <a:gdLst>
                <a:gd name="connsiteX0" fmla="*/ -2 w 70597"/>
                <a:gd name="connsiteY0" fmla="*/ 0 h 114991"/>
                <a:gd name="connsiteX1" fmla="*/ 18498 w 70597"/>
                <a:gd name="connsiteY1" fmla="*/ 0 h 114991"/>
                <a:gd name="connsiteX2" fmla="*/ 56407 w 70597"/>
                <a:gd name="connsiteY2" fmla="*/ 96016 h 114991"/>
                <a:gd name="connsiteX3" fmla="*/ 56407 w 70597"/>
                <a:gd name="connsiteY3" fmla="*/ 96016 h 114991"/>
                <a:gd name="connsiteX4" fmla="*/ 56407 w 70597"/>
                <a:gd name="connsiteY4" fmla="*/ 0 h 114991"/>
                <a:gd name="connsiteX5" fmla="*/ 70595 w 70597"/>
                <a:gd name="connsiteY5" fmla="*/ 0 h 114991"/>
                <a:gd name="connsiteX6" fmla="*/ 70595 w 70597"/>
                <a:gd name="connsiteY6" fmla="*/ 114992 h 114991"/>
                <a:gd name="connsiteX7" fmla="*/ 51413 w 70597"/>
                <a:gd name="connsiteY7" fmla="*/ 114992 h 114991"/>
                <a:gd name="connsiteX8" fmla="*/ 14526 w 70597"/>
                <a:gd name="connsiteY8" fmla="*/ 21930 h 114991"/>
                <a:gd name="connsiteX9" fmla="*/ 14526 w 70597"/>
                <a:gd name="connsiteY9" fmla="*/ 21930 h 114991"/>
                <a:gd name="connsiteX10" fmla="*/ 14526 w 70597"/>
                <a:gd name="connsiteY10" fmla="*/ 114992 h 114991"/>
                <a:gd name="connsiteX11" fmla="*/ 338 w 70597"/>
                <a:gd name="connsiteY11"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597" h="114991">
                  <a:moveTo>
                    <a:pt x="-2" y="0"/>
                  </a:moveTo>
                  <a:lnTo>
                    <a:pt x="18498" y="0"/>
                  </a:lnTo>
                  <a:lnTo>
                    <a:pt x="56407" y="96016"/>
                  </a:lnTo>
                  <a:lnTo>
                    <a:pt x="56407" y="96016"/>
                  </a:lnTo>
                  <a:lnTo>
                    <a:pt x="56407" y="0"/>
                  </a:lnTo>
                  <a:lnTo>
                    <a:pt x="70595" y="0"/>
                  </a:lnTo>
                  <a:lnTo>
                    <a:pt x="70595" y="114992"/>
                  </a:lnTo>
                  <a:lnTo>
                    <a:pt x="51413" y="114992"/>
                  </a:lnTo>
                  <a:lnTo>
                    <a:pt x="14526" y="21930"/>
                  </a:lnTo>
                  <a:lnTo>
                    <a:pt x="14526" y="21930"/>
                  </a:lnTo>
                  <a:lnTo>
                    <a:pt x="14526" y="114992"/>
                  </a:lnTo>
                  <a:lnTo>
                    <a:pt x="338" y="114992"/>
                  </a:lnTo>
                  <a:close/>
                </a:path>
              </a:pathLst>
            </a:custGeom>
            <a:grpFill/>
            <a:ln w="11333" cap="flat">
              <a:noFill/>
              <a:prstDash val="solid"/>
              <a:miter/>
            </a:ln>
          </p:spPr>
          <p:txBody>
            <a:bodyPr rtlCol="0" anchor="ctr"/>
            <a:lstStyle/>
            <a:p>
              <a:endParaRPr lang="en-ES"/>
            </a:p>
          </p:txBody>
        </p:sp>
        <p:sp>
          <p:nvSpPr>
            <p:cNvPr id="133" name="Freeform 132">
              <a:extLst>
                <a:ext uri="{FF2B5EF4-FFF2-40B4-BE49-F238E27FC236}">
                  <a16:creationId xmlns:a16="http://schemas.microsoft.com/office/drawing/2014/main" id="{449AD3E6-7A11-A644-9834-A9FF7AF0AF3C}"/>
                </a:ext>
              </a:extLst>
            </p:cNvPr>
            <p:cNvSpPr/>
            <p:nvPr/>
          </p:nvSpPr>
          <p:spPr>
            <a:xfrm>
              <a:off x="3857510" y="1121172"/>
              <a:ext cx="82514" cy="114991"/>
            </a:xfrm>
            <a:custGeom>
              <a:avLst/>
              <a:gdLst>
                <a:gd name="connsiteX0" fmla="*/ 32572 w 82514"/>
                <a:gd name="connsiteY0" fmla="*/ 0 h 114991"/>
                <a:gd name="connsiteX1" fmla="*/ 51640 w 82514"/>
                <a:gd name="connsiteY1" fmla="*/ 0 h 114991"/>
                <a:gd name="connsiteX2" fmla="*/ 82512 w 82514"/>
                <a:gd name="connsiteY2" fmla="*/ 114992 h 114991"/>
                <a:gd name="connsiteX3" fmla="*/ 68098 w 82514"/>
                <a:gd name="connsiteY3" fmla="*/ 114992 h 114991"/>
                <a:gd name="connsiteX4" fmla="*/ 59926 w 82514"/>
                <a:gd name="connsiteY4" fmla="*/ 83403 h 114991"/>
                <a:gd name="connsiteX5" fmla="*/ 22698 w 82514"/>
                <a:gd name="connsiteY5" fmla="*/ 83403 h 114991"/>
                <a:gd name="connsiteX6" fmla="*/ 14072 w 82514"/>
                <a:gd name="connsiteY6" fmla="*/ 114992 h 114991"/>
                <a:gd name="connsiteX7" fmla="*/ -2 w 82514"/>
                <a:gd name="connsiteY7" fmla="*/ 114992 h 114991"/>
                <a:gd name="connsiteX8" fmla="*/ 25649 w 82514"/>
                <a:gd name="connsiteY8" fmla="*/ 71813 h 114991"/>
                <a:gd name="connsiteX9" fmla="*/ 56748 w 82514"/>
                <a:gd name="connsiteY9" fmla="*/ 71813 h 114991"/>
                <a:gd name="connsiteX10" fmla="*/ 42107 w 82514"/>
                <a:gd name="connsiteY10" fmla="*/ 16249 h 114991"/>
                <a:gd name="connsiteX11" fmla="*/ 42107 w 82514"/>
                <a:gd name="connsiteY11" fmla="*/ 16249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514" h="114991">
                  <a:moveTo>
                    <a:pt x="32572" y="0"/>
                  </a:moveTo>
                  <a:lnTo>
                    <a:pt x="51640" y="0"/>
                  </a:lnTo>
                  <a:lnTo>
                    <a:pt x="82512" y="114992"/>
                  </a:lnTo>
                  <a:lnTo>
                    <a:pt x="68098" y="114992"/>
                  </a:lnTo>
                  <a:lnTo>
                    <a:pt x="59926" y="83403"/>
                  </a:lnTo>
                  <a:lnTo>
                    <a:pt x="22698" y="83403"/>
                  </a:lnTo>
                  <a:lnTo>
                    <a:pt x="14072" y="114992"/>
                  </a:lnTo>
                  <a:lnTo>
                    <a:pt x="-2" y="114992"/>
                  </a:lnTo>
                  <a:close/>
                  <a:moveTo>
                    <a:pt x="25649" y="71813"/>
                  </a:moveTo>
                  <a:lnTo>
                    <a:pt x="56748" y="71813"/>
                  </a:lnTo>
                  <a:lnTo>
                    <a:pt x="42107" y="16249"/>
                  </a:lnTo>
                  <a:lnTo>
                    <a:pt x="42107" y="16249"/>
                  </a:lnTo>
                  <a:close/>
                </a:path>
              </a:pathLst>
            </a:custGeom>
            <a:grpFill/>
            <a:ln w="11333" cap="flat">
              <a:noFill/>
              <a:prstDash val="solid"/>
              <a:miter/>
            </a:ln>
          </p:spPr>
          <p:txBody>
            <a:bodyPr rtlCol="0" anchor="ctr"/>
            <a:lstStyle/>
            <a:p>
              <a:endParaRPr lang="en-ES"/>
            </a:p>
          </p:txBody>
        </p:sp>
        <p:sp>
          <p:nvSpPr>
            <p:cNvPr id="134" name="Freeform 133">
              <a:extLst>
                <a:ext uri="{FF2B5EF4-FFF2-40B4-BE49-F238E27FC236}">
                  <a16:creationId xmlns:a16="http://schemas.microsoft.com/office/drawing/2014/main" id="{1048CB93-4592-FE4C-8D90-92582585EAC0}"/>
                </a:ext>
              </a:extLst>
            </p:cNvPr>
            <p:cNvSpPr/>
            <p:nvPr/>
          </p:nvSpPr>
          <p:spPr>
            <a:xfrm>
              <a:off x="3955234" y="1121172"/>
              <a:ext cx="61176" cy="114991"/>
            </a:xfrm>
            <a:custGeom>
              <a:avLst/>
              <a:gdLst>
                <a:gd name="connsiteX0" fmla="*/ -2 w 61176"/>
                <a:gd name="connsiteY0" fmla="*/ 0 h 114991"/>
                <a:gd name="connsiteX1" fmla="*/ 14072 w 61176"/>
                <a:gd name="connsiteY1" fmla="*/ 0 h 114991"/>
                <a:gd name="connsiteX2" fmla="*/ 14072 w 61176"/>
                <a:gd name="connsiteY2" fmla="*/ 102265 h 114991"/>
                <a:gd name="connsiteX3" fmla="*/ 61174 w 61176"/>
                <a:gd name="connsiteY3" fmla="*/ 102265 h 114991"/>
                <a:gd name="connsiteX4" fmla="*/ 61174 w 61176"/>
                <a:gd name="connsiteY4" fmla="*/ 114992 h 114991"/>
                <a:gd name="connsiteX5" fmla="*/ 338 w 61176"/>
                <a:gd name="connsiteY5"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1176" h="114991">
                  <a:moveTo>
                    <a:pt x="-2" y="0"/>
                  </a:moveTo>
                  <a:lnTo>
                    <a:pt x="14072" y="0"/>
                  </a:lnTo>
                  <a:lnTo>
                    <a:pt x="14072" y="102265"/>
                  </a:lnTo>
                  <a:lnTo>
                    <a:pt x="61174" y="102265"/>
                  </a:lnTo>
                  <a:lnTo>
                    <a:pt x="61174" y="114992"/>
                  </a:lnTo>
                  <a:lnTo>
                    <a:pt x="338" y="114992"/>
                  </a:lnTo>
                  <a:close/>
                </a:path>
              </a:pathLst>
            </a:custGeom>
            <a:grpFill/>
            <a:ln w="11333" cap="flat">
              <a:noFill/>
              <a:prstDash val="solid"/>
              <a:miter/>
            </a:ln>
          </p:spPr>
          <p:txBody>
            <a:bodyPr rtlCol="0" anchor="ctr"/>
            <a:lstStyle/>
            <a:p>
              <a:endParaRPr lang="en-ES"/>
            </a:p>
          </p:txBody>
        </p:sp>
        <p:sp>
          <p:nvSpPr>
            <p:cNvPr id="135" name="Freeform 134">
              <a:extLst>
                <a:ext uri="{FF2B5EF4-FFF2-40B4-BE49-F238E27FC236}">
                  <a16:creationId xmlns:a16="http://schemas.microsoft.com/office/drawing/2014/main" id="{D61BB5C9-1D84-EB42-ADB2-85D038C6ED5E}"/>
                </a:ext>
              </a:extLst>
            </p:cNvPr>
            <p:cNvSpPr/>
            <p:nvPr/>
          </p:nvSpPr>
          <p:spPr>
            <a:xfrm>
              <a:off x="4087234" y="1121159"/>
              <a:ext cx="67671" cy="115006"/>
            </a:xfrm>
            <a:custGeom>
              <a:avLst/>
              <a:gdLst>
                <a:gd name="connsiteX0" fmla="*/ -2 w 67671"/>
                <a:gd name="connsiteY0" fmla="*/ 13 h 115006"/>
                <a:gd name="connsiteX1" fmla="*/ 26216 w 67671"/>
                <a:gd name="connsiteY1" fmla="*/ 13 h 115006"/>
                <a:gd name="connsiteX2" fmla="*/ 43469 w 67671"/>
                <a:gd name="connsiteY2" fmla="*/ 2513 h 115006"/>
                <a:gd name="connsiteX3" fmla="*/ 56294 w 67671"/>
                <a:gd name="connsiteY3" fmla="*/ 11262 h 115006"/>
                <a:gd name="connsiteX4" fmla="*/ 64579 w 67671"/>
                <a:gd name="connsiteY4" fmla="*/ 28875 h 115006"/>
                <a:gd name="connsiteX5" fmla="*/ 67644 w 67671"/>
                <a:gd name="connsiteY5" fmla="*/ 57509 h 115006"/>
                <a:gd name="connsiteX6" fmla="*/ 64353 w 67671"/>
                <a:gd name="connsiteY6" fmla="*/ 85916 h 115006"/>
                <a:gd name="connsiteX7" fmla="*/ 55386 w 67671"/>
                <a:gd name="connsiteY7" fmla="*/ 103528 h 115006"/>
                <a:gd name="connsiteX8" fmla="*/ 42447 w 67671"/>
                <a:gd name="connsiteY8" fmla="*/ 112391 h 115006"/>
                <a:gd name="connsiteX9" fmla="*/ 26216 w 67671"/>
                <a:gd name="connsiteY9" fmla="*/ 115005 h 115006"/>
                <a:gd name="connsiteX10" fmla="*/ -2 w 67671"/>
                <a:gd name="connsiteY10" fmla="*/ 115005 h 115006"/>
                <a:gd name="connsiteX11" fmla="*/ 26216 w 67671"/>
                <a:gd name="connsiteY11" fmla="*/ 109551 h 115006"/>
                <a:gd name="connsiteX12" fmla="*/ 52662 w 67671"/>
                <a:gd name="connsiteY12" fmla="*/ 96824 h 115006"/>
                <a:gd name="connsiteX13" fmla="*/ 60834 w 67671"/>
                <a:gd name="connsiteY13" fmla="*/ 57509 h 115006"/>
                <a:gd name="connsiteX14" fmla="*/ 53229 w 67671"/>
                <a:gd name="connsiteY14" fmla="*/ 17739 h 115006"/>
                <a:gd name="connsiteX15" fmla="*/ 26216 w 67671"/>
                <a:gd name="connsiteY15" fmla="*/ 5467 h 115006"/>
                <a:gd name="connsiteX16" fmla="*/ 6808 w 67671"/>
                <a:gd name="connsiteY16" fmla="*/ 5467 h 115006"/>
                <a:gd name="connsiteX17" fmla="*/ 6808 w 67671"/>
                <a:gd name="connsiteY17" fmla="*/ 109551 h 1150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671" h="115006">
                  <a:moveTo>
                    <a:pt x="-2" y="13"/>
                  </a:moveTo>
                  <a:lnTo>
                    <a:pt x="26216" y="13"/>
                  </a:lnTo>
                  <a:cubicBezTo>
                    <a:pt x="32062" y="-119"/>
                    <a:pt x="37896" y="726"/>
                    <a:pt x="43469" y="2513"/>
                  </a:cubicBezTo>
                  <a:cubicBezTo>
                    <a:pt x="48463" y="4190"/>
                    <a:pt x="52900" y="7218"/>
                    <a:pt x="56294" y="11262"/>
                  </a:cubicBezTo>
                  <a:cubicBezTo>
                    <a:pt x="60312" y="16452"/>
                    <a:pt x="63149" y="22465"/>
                    <a:pt x="64579" y="28875"/>
                  </a:cubicBezTo>
                  <a:cubicBezTo>
                    <a:pt x="66827" y="38249"/>
                    <a:pt x="67848" y="47872"/>
                    <a:pt x="67644" y="57509"/>
                  </a:cubicBezTo>
                  <a:cubicBezTo>
                    <a:pt x="67837" y="67084"/>
                    <a:pt x="66736" y="76641"/>
                    <a:pt x="64353" y="85916"/>
                  </a:cubicBezTo>
                  <a:cubicBezTo>
                    <a:pt x="62696" y="92375"/>
                    <a:pt x="59631" y="98387"/>
                    <a:pt x="55386" y="103528"/>
                  </a:cubicBezTo>
                  <a:cubicBezTo>
                    <a:pt x="51901" y="107549"/>
                    <a:pt x="47452" y="110601"/>
                    <a:pt x="42447" y="112391"/>
                  </a:cubicBezTo>
                  <a:cubicBezTo>
                    <a:pt x="37226" y="114169"/>
                    <a:pt x="31733" y="115053"/>
                    <a:pt x="26216" y="115005"/>
                  </a:cubicBezTo>
                  <a:lnTo>
                    <a:pt x="-2" y="115005"/>
                  </a:lnTo>
                  <a:close/>
                  <a:moveTo>
                    <a:pt x="26216" y="109551"/>
                  </a:moveTo>
                  <a:cubicBezTo>
                    <a:pt x="36670" y="110355"/>
                    <a:pt x="46760" y="105501"/>
                    <a:pt x="52662" y="96824"/>
                  </a:cubicBezTo>
                  <a:cubicBezTo>
                    <a:pt x="58961" y="84729"/>
                    <a:pt x="61799" y="71119"/>
                    <a:pt x="60834" y="57509"/>
                  </a:cubicBezTo>
                  <a:cubicBezTo>
                    <a:pt x="61765" y="43818"/>
                    <a:pt x="59154" y="30117"/>
                    <a:pt x="53229" y="17739"/>
                  </a:cubicBezTo>
                  <a:cubicBezTo>
                    <a:pt x="47112" y="9048"/>
                    <a:pt x="36772" y="4352"/>
                    <a:pt x="26216" y="5467"/>
                  </a:cubicBezTo>
                  <a:lnTo>
                    <a:pt x="6808" y="5467"/>
                  </a:lnTo>
                  <a:lnTo>
                    <a:pt x="6808" y="109551"/>
                  </a:lnTo>
                  <a:close/>
                </a:path>
              </a:pathLst>
            </a:custGeom>
            <a:grpFill/>
            <a:ln w="11333" cap="flat">
              <a:noFill/>
              <a:prstDash val="solid"/>
              <a:miter/>
            </a:ln>
          </p:spPr>
          <p:txBody>
            <a:bodyPr rtlCol="0" anchor="ctr"/>
            <a:lstStyle/>
            <a:p>
              <a:endParaRPr lang="en-ES"/>
            </a:p>
          </p:txBody>
        </p:sp>
        <p:sp>
          <p:nvSpPr>
            <p:cNvPr id="136" name="Freeform 135">
              <a:extLst>
                <a:ext uri="{FF2B5EF4-FFF2-40B4-BE49-F238E27FC236}">
                  <a16:creationId xmlns:a16="http://schemas.microsoft.com/office/drawing/2014/main" id="{8747D552-F356-4C45-9E51-8DAAFA1D3CA9}"/>
                </a:ext>
              </a:extLst>
            </p:cNvPr>
            <p:cNvSpPr/>
            <p:nvPr/>
          </p:nvSpPr>
          <p:spPr>
            <a:xfrm>
              <a:off x="4177467" y="1121172"/>
              <a:ext cx="56750" cy="114537"/>
            </a:xfrm>
            <a:custGeom>
              <a:avLst/>
              <a:gdLst>
                <a:gd name="connsiteX0" fmla="*/ 452 w 56750"/>
                <a:gd name="connsiteY0" fmla="*/ 0 h 114537"/>
                <a:gd name="connsiteX1" fmla="*/ 55272 w 56750"/>
                <a:gd name="connsiteY1" fmla="*/ 0 h 114537"/>
                <a:gd name="connsiteX2" fmla="*/ 55272 w 56750"/>
                <a:gd name="connsiteY2" fmla="*/ 6136 h 114537"/>
                <a:gd name="connsiteX3" fmla="*/ 7262 w 56750"/>
                <a:gd name="connsiteY3" fmla="*/ 6136 h 114537"/>
                <a:gd name="connsiteX4" fmla="*/ 7262 w 56750"/>
                <a:gd name="connsiteY4" fmla="*/ 51587 h 114537"/>
                <a:gd name="connsiteX5" fmla="*/ 52094 w 56750"/>
                <a:gd name="connsiteY5" fmla="*/ 51587 h 114537"/>
                <a:gd name="connsiteX6" fmla="*/ 52094 w 56750"/>
                <a:gd name="connsiteY6" fmla="*/ 57609 h 114537"/>
                <a:gd name="connsiteX7" fmla="*/ 7262 w 56750"/>
                <a:gd name="connsiteY7" fmla="*/ 57609 h 114537"/>
                <a:gd name="connsiteX8" fmla="*/ 7262 w 56750"/>
                <a:gd name="connsiteY8" fmla="*/ 108401 h 114537"/>
                <a:gd name="connsiteX9" fmla="*/ 56748 w 56750"/>
                <a:gd name="connsiteY9" fmla="*/ 108401 h 114537"/>
                <a:gd name="connsiteX10" fmla="*/ 56748 w 56750"/>
                <a:gd name="connsiteY10" fmla="*/ 114537 h 114537"/>
                <a:gd name="connsiteX11" fmla="*/ -2 w 56750"/>
                <a:gd name="connsiteY11" fmla="*/ 114537 h 1145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6750" h="114537">
                  <a:moveTo>
                    <a:pt x="452" y="0"/>
                  </a:moveTo>
                  <a:lnTo>
                    <a:pt x="55272" y="0"/>
                  </a:lnTo>
                  <a:lnTo>
                    <a:pt x="55272" y="6136"/>
                  </a:lnTo>
                  <a:lnTo>
                    <a:pt x="7262" y="6136"/>
                  </a:lnTo>
                  <a:lnTo>
                    <a:pt x="7262" y="51587"/>
                  </a:lnTo>
                  <a:lnTo>
                    <a:pt x="52094" y="51587"/>
                  </a:lnTo>
                  <a:lnTo>
                    <a:pt x="52094" y="57609"/>
                  </a:lnTo>
                  <a:lnTo>
                    <a:pt x="7262" y="57609"/>
                  </a:lnTo>
                  <a:lnTo>
                    <a:pt x="7262" y="108401"/>
                  </a:lnTo>
                  <a:lnTo>
                    <a:pt x="56748" y="108401"/>
                  </a:lnTo>
                  <a:lnTo>
                    <a:pt x="56748" y="114537"/>
                  </a:lnTo>
                  <a:lnTo>
                    <a:pt x="-2" y="114537"/>
                  </a:lnTo>
                  <a:close/>
                </a:path>
              </a:pathLst>
            </a:custGeom>
            <a:grpFill/>
            <a:ln w="11333" cap="flat">
              <a:noFill/>
              <a:prstDash val="solid"/>
              <a:miter/>
            </a:ln>
          </p:spPr>
          <p:txBody>
            <a:bodyPr rtlCol="0" anchor="ctr"/>
            <a:lstStyle/>
            <a:p>
              <a:endParaRPr lang="en-ES"/>
            </a:p>
          </p:txBody>
        </p:sp>
        <p:sp>
          <p:nvSpPr>
            <p:cNvPr id="137" name="Freeform 136">
              <a:extLst>
                <a:ext uri="{FF2B5EF4-FFF2-40B4-BE49-F238E27FC236}">
                  <a16:creationId xmlns:a16="http://schemas.microsoft.com/office/drawing/2014/main" id="{67AD6D8E-F85C-1849-96BB-A60116AFBBA7}"/>
                </a:ext>
              </a:extLst>
            </p:cNvPr>
            <p:cNvSpPr/>
            <p:nvPr/>
          </p:nvSpPr>
          <p:spPr>
            <a:xfrm>
              <a:off x="4306630" y="1121172"/>
              <a:ext cx="54820" cy="114991"/>
            </a:xfrm>
            <a:custGeom>
              <a:avLst/>
              <a:gdLst>
                <a:gd name="connsiteX0" fmla="*/ -2 w 54820"/>
                <a:gd name="connsiteY0" fmla="*/ 0 h 114991"/>
                <a:gd name="connsiteX1" fmla="*/ 6694 w 54820"/>
                <a:gd name="connsiteY1" fmla="*/ 0 h 114991"/>
                <a:gd name="connsiteX2" fmla="*/ 6694 w 54820"/>
                <a:gd name="connsiteY2" fmla="*/ 108856 h 114991"/>
                <a:gd name="connsiteX3" fmla="*/ 54818 w 54820"/>
                <a:gd name="connsiteY3" fmla="*/ 108856 h 114991"/>
                <a:gd name="connsiteX4" fmla="*/ 54818 w 54820"/>
                <a:gd name="connsiteY4" fmla="*/ 114992 h 114991"/>
                <a:gd name="connsiteX5" fmla="*/ -2 w 54820"/>
                <a:gd name="connsiteY5"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20" h="114991">
                  <a:moveTo>
                    <a:pt x="-2" y="0"/>
                  </a:moveTo>
                  <a:lnTo>
                    <a:pt x="6694" y="0"/>
                  </a:lnTo>
                  <a:lnTo>
                    <a:pt x="6694" y="108856"/>
                  </a:lnTo>
                  <a:lnTo>
                    <a:pt x="54818" y="108856"/>
                  </a:lnTo>
                  <a:lnTo>
                    <a:pt x="54818" y="114992"/>
                  </a:lnTo>
                  <a:lnTo>
                    <a:pt x="-2" y="114992"/>
                  </a:lnTo>
                  <a:close/>
                </a:path>
              </a:pathLst>
            </a:custGeom>
            <a:grpFill/>
            <a:ln w="11333" cap="flat">
              <a:noFill/>
              <a:prstDash val="solid"/>
              <a:miter/>
            </a:ln>
          </p:spPr>
          <p:txBody>
            <a:bodyPr rtlCol="0" anchor="ctr"/>
            <a:lstStyle/>
            <a:p>
              <a:endParaRPr lang="en-ES"/>
            </a:p>
          </p:txBody>
        </p:sp>
        <p:sp>
          <p:nvSpPr>
            <p:cNvPr id="138" name="Freeform 137">
              <a:extLst>
                <a:ext uri="{FF2B5EF4-FFF2-40B4-BE49-F238E27FC236}">
                  <a16:creationId xmlns:a16="http://schemas.microsoft.com/office/drawing/2014/main" id="{13292549-0D0B-0A4F-B3C2-77B72C24F71E}"/>
                </a:ext>
              </a:extLst>
            </p:cNvPr>
            <p:cNvSpPr/>
            <p:nvPr/>
          </p:nvSpPr>
          <p:spPr>
            <a:xfrm>
              <a:off x="4379025" y="1119231"/>
              <a:ext cx="73589" cy="118870"/>
            </a:xfrm>
            <a:custGeom>
              <a:avLst/>
              <a:gdLst>
                <a:gd name="connsiteX0" fmla="*/ 52339 w 73589"/>
                <a:gd name="connsiteY0" fmla="*/ 3077 h 118870"/>
                <a:gd name="connsiteX1" fmla="*/ 63689 w 73589"/>
                <a:gd name="connsiteY1" fmla="*/ 13076 h 118870"/>
                <a:gd name="connsiteX2" fmla="*/ 71066 w 73589"/>
                <a:gd name="connsiteY2" fmla="*/ 31597 h 118870"/>
                <a:gd name="connsiteX3" fmla="*/ 73563 w 73589"/>
                <a:gd name="connsiteY3" fmla="*/ 59436 h 118870"/>
                <a:gd name="connsiteX4" fmla="*/ 70272 w 73589"/>
                <a:gd name="connsiteY4" fmla="*/ 89320 h 118870"/>
                <a:gd name="connsiteX5" fmla="*/ 61533 w 73589"/>
                <a:gd name="connsiteY5" fmla="*/ 107615 h 118870"/>
                <a:gd name="connsiteX6" fmla="*/ 50183 w 73589"/>
                <a:gd name="connsiteY6" fmla="*/ 116478 h 118870"/>
                <a:gd name="connsiteX7" fmla="*/ 36903 w 73589"/>
                <a:gd name="connsiteY7" fmla="*/ 118864 h 118870"/>
                <a:gd name="connsiteX8" fmla="*/ 21581 w 73589"/>
                <a:gd name="connsiteY8" fmla="*/ 115682 h 118870"/>
                <a:gd name="connsiteX9" fmla="*/ 10231 w 73589"/>
                <a:gd name="connsiteY9" fmla="*/ 105683 h 118870"/>
                <a:gd name="connsiteX10" fmla="*/ 2740 w 73589"/>
                <a:gd name="connsiteY10" fmla="*/ 87275 h 118870"/>
                <a:gd name="connsiteX11" fmla="*/ 16 w 73589"/>
                <a:gd name="connsiteY11" fmla="*/ 59436 h 118870"/>
                <a:gd name="connsiteX12" fmla="*/ 2740 w 73589"/>
                <a:gd name="connsiteY12" fmla="*/ 31597 h 118870"/>
                <a:gd name="connsiteX13" fmla="*/ 10571 w 73589"/>
                <a:gd name="connsiteY13" fmla="*/ 13190 h 118870"/>
                <a:gd name="connsiteX14" fmla="*/ 21921 w 73589"/>
                <a:gd name="connsiteY14" fmla="*/ 3077 h 118870"/>
                <a:gd name="connsiteX15" fmla="*/ 36790 w 73589"/>
                <a:gd name="connsiteY15" fmla="*/ 9 h 118870"/>
                <a:gd name="connsiteX16" fmla="*/ 52339 w 73589"/>
                <a:gd name="connsiteY16" fmla="*/ 3077 h 118870"/>
                <a:gd name="connsiteX17" fmla="*/ 23283 w 73589"/>
                <a:gd name="connsiteY17" fmla="*/ 9326 h 118870"/>
                <a:gd name="connsiteX18" fmla="*/ 13749 w 73589"/>
                <a:gd name="connsiteY18" fmla="*/ 20689 h 118870"/>
                <a:gd name="connsiteX19" fmla="*/ 8528 w 73589"/>
                <a:gd name="connsiteY19" fmla="*/ 37620 h 118870"/>
                <a:gd name="connsiteX20" fmla="*/ 6939 w 73589"/>
                <a:gd name="connsiteY20" fmla="*/ 60345 h 118870"/>
                <a:gd name="connsiteX21" fmla="*/ 8415 w 73589"/>
                <a:gd name="connsiteY21" fmla="*/ 83071 h 118870"/>
                <a:gd name="connsiteX22" fmla="*/ 13295 w 73589"/>
                <a:gd name="connsiteY22" fmla="*/ 99888 h 118870"/>
                <a:gd name="connsiteX23" fmla="*/ 22716 w 73589"/>
                <a:gd name="connsiteY23" fmla="*/ 111251 h 118870"/>
                <a:gd name="connsiteX24" fmla="*/ 37357 w 73589"/>
                <a:gd name="connsiteY24" fmla="*/ 115114 h 118870"/>
                <a:gd name="connsiteX25" fmla="*/ 60057 w 73589"/>
                <a:gd name="connsiteY25" fmla="*/ 101820 h 118870"/>
                <a:gd name="connsiteX26" fmla="*/ 67321 w 73589"/>
                <a:gd name="connsiteY26" fmla="*/ 61141 h 118870"/>
                <a:gd name="connsiteX27" fmla="*/ 65846 w 73589"/>
                <a:gd name="connsiteY27" fmla="*/ 39097 h 118870"/>
                <a:gd name="connsiteX28" fmla="*/ 60852 w 73589"/>
                <a:gd name="connsiteY28" fmla="*/ 22280 h 118870"/>
                <a:gd name="connsiteX29" fmla="*/ 51544 w 73589"/>
                <a:gd name="connsiteY29" fmla="*/ 10917 h 118870"/>
                <a:gd name="connsiteX30" fmla="*/ 37130 w 73589"/>
                <a:gd name="connsiteY30" fmla="*/ 6940 h 118870"/>
                <a:gd name="connsiteX31" fmla="*/ 23283 w 73589"/>
                <a:gd name="connsiteY31" fmla="*/ 9326 h 1188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3589" h="118870">
                  <a:moveTo>
                    <a:pt x="52339" y="3077"/>
                  </a:moveTo>
                  <a:cubicBezTo>
                    <a:pt x="56981" y="5291"/>
                    <a:pt x="60908" y="8753"/>
                    <a:pt x="63689" y="13076"/>
                  </a:cubicBezTo>
                  <a:cubicBezTo>
                    <a:pt x="67321" y="18712"/>
                    <a:pt x="69830" y="25003"/>
                    <a:pt x="71066" y="31597"/>
                  </a:cubicBezTo>
                  <a:cubicBezTo>
                    <a:pt x="72849" y="40768"/>
                    <a:pt x="73677" y="50096"/>
                    <a:pt x="73563" y="59436"/>
                  </a:cubicBezTo>
                  <a:cubicBezTo>
                    <a:pt x="73768" y="69499"/>
                    <a:pt x="72667" y="79545"/>
                    <a:pt x="70272" y="89320"/>
                  </a:cubicBezTo>
                  <a:cubicBezTo>
                    <a:pt x="68638" y="95953"/>
                    <a:pt x="65664" y="102180"/>
                    <a:pt x="61533" y="107615"/>
                  </a:cubicBezTo>
                  <a:cubicBezTo>
                    <a:pt x="58514" y="111442"/>
                    <a:pt x="54620" y="114482"/>
                    <a:pt x="50183" y="116478"/>
                  </a:cubicBezTo>
                  <a:cubicBezTo>
                    <a:pt x="45938" y="118066"/>
                    <a:pt x="41432" y="118875"/>
                    <a:pt x="36903" y="118864"/>
                  </a:cubicBezTo>
                  <a:cubicBezTo>
                    <a:pt x="31625" y="118964"/>
                    <a:pt x="26382" y="117877"/>
                    <a:pt x="21581" y="115682"/>
                  </a:cubicBezTo>
                  <a:cubicBezTo>
                    <a:pt x="16995" y="113393"/>
                    <a:pt x="13080" y="109946"/>
                    <a:pt x="10231" y="105683"/>
                  </a:cubicBezTo>
                  <a:cubicBezTo>
                    <a:pt x="6599" y="100073"/>
                    <a:pt x="4056" y="93828"/>
                    <a:pt x="2740" y="87275"/>
                  </a:cubicBezTo>
                  <a:cubicBezTo>
                    <a:pt x="765" y="78131"/>
                    <a:pt x="-143" y="68790"/>
                    <a:pt x="16" y="59436"/>
                  </a:cubicBezTo>
                  <a:cubicBezTo>
                    <a:pt x="-143" y="50083"/>
                    <a:pt x="776" y="40743"/>
                    <a:pt x="2740" y="31597"/>
                  </a:cubicBezTo>
                  <a:cubicBezTo>
                    <a:pt x="4158" y="25021"/>
                    <a:pt x="6825" y="18774"/>
                    <a:pt x="10571" y="13190"/>
                  </a:cubicBezTo>
                  <a:cubicBezTo>
                    <a:pt x="13454" y="8928"/>
                    <a:pt x="17358" y="5452"/>
                    <a:pt x="21921" y="3077"/>
                  </a:cubicBezTo>
                  <a:cubicBezTo>
                    <a:pt x="26597" y="983"/>
                    <a:pt x="31671" y="-64"/>
                    <a:pt x="36790" y="9"/>
                  </a:cubicBezTo>
                  <a:cubicBezTo>
                    <a:pt x="42136" y="-109"/>
                    <a:pt x="47436" y="938"/>
                    <a:pt x="52339" y="3077"/>
                  </a:cubicBezTo>
                  <a:close/>
                  <a:moveTo>
                    <a:pt x="23283" y="9326"/>
                  </a:moveTo>
                  <a:cubicBezTo>
                    <a:pt x="19152" y="12201"/>
                    <a:pt x="15860" y="16123"/>
                    <a:pt x="13749" y="20689"/>
                  </a:cubicBezTo>
                  <a:cubicBezTo>
                    <a:pt x="11207" y="26052"/>
                    <a:pt x="9447" y="31754"/>
                    <a:pt x="8528" y="37620"/>
                  </a:cubicBezTo>
                  <a:cubicBezTo>
                    <a:pt x="7393" y="45140"/>
                    <a:pt x="6860" y="52740"/>
                    <a:pt x="6939" y="60345"/>
                  </a:cubicBezTo>
                  <a:cubicBezTo>
                    <a:pt x="6837" y="67947"/>
                    <a:pt x="7325" y="75546"/>
                    <a:pt x="8415" y="83071"/>
                  </a:cubicBezTo>
                  <a:cubicBezTo>
                    <a:pt x="9164" y="88895"/>
                    <a:pt x="10809" y="94569"/>
                    <a:pt x="13295" y="99888"/>
                  </a:cubicBezTo>
                  <a:cubicBezTo>
                    <a:pt x="15293" y="104493"/>
                    <a:pt x="18562" y="108434"/>
                    <a:pt x="22716" y="111251"/>
                  </a:cubicBezTo>
                  <a:cubicBezTo>
                    <a:pt x="27131" y="113910"/>
                    <a:pt x="32204" y="115250"/>
                    <a:pt x="37357" y="115114"/>
                  </a:cubicBezTo>
                  <a:cubicBezTo>
                    <a:pt x="46880" y="115550"/>
                    <a:pt x="55767" y="110344"/>
                    <a:pt x="60057" y="101820"/>
                  </a:cubicBezTo>
                  <a:cubicBezTo>
                    <a:pt x="65709" y="89042"/>
                    <a:pt x="68206" y="75088"/>
                    <a:pt x="67321" y="61141"/>
                  </a:cubicBezTo>
                  <a:cubicBezTo>
                    <a:pt x="67400" y="53766"/>
                    <a:pt x="66901" y="46396"/>
                    <a:pt x="65846" y="39097"/>
                  </a:cubicBezTo>
                  <a:cubicBezTo>
                    <a:pt x="64994" y="33280"/>
                    <a:pt x="63315" y="27615"/>
                    <a:pt x="60852" y="22280"/>
                  </a:cubicBezTo>
                  <a:cubicBezTo>
                    <a:pt x="58877" y="17695"/>
                    <a:pt x="55642" y="13759"/>
                    <a:pt x="51544" y="10917"/>
                  </a:cubicBezTo>
                  <a:cubicBezTo>
                    <a:pt x="47243" y="8188"/>
                    <a:pt x="42226" y="6803"/>
                    <a:pt x="37130" y="6940"/>
                  </a:cubicBezTo>
                  <a:cubicBezTo>
                    <a:pt x="32386" y="6373"/>
                    <a:pt x="27573" y="7202"/>
                    <a:pt x="23283" y="9326"/>
                  </a:cubicBezTo>
                  <a:close/>
                </a:path>
              </a:pathLst>
            </a:custGeom>
            <a:grpFill/>
            <a:ln w="11333" cap="flat">
              <a:noFill/>
              <a:prstDash val="solid"/>
              <a:miter/>
            </a:ln>
          </p:spPr>
          <p:txBody>
            <a:bodyPr rtlCol="0" anchor="ctr"/>
            <a:lstStyle/>
            <a:p>
              <a:endParaRPr lang="en-ES"/>
            </a:p>
          </p:txBody>
        </p:sp>
        <p:sp>
          <p:nvSpPr>
            <p:cNvPr id="139" name="Freeform 138">
              <a:extLst>
                <a:ext uri="{FF2B5EF4-FFF2-40B4-BE49-F238E27FC236}">
                  <a16:creationId xmlns:a16="http://schemas.microsoft.com/office/drawing/2014/main" id="{6DE2A671-7B58-B64F-A930-D841EF29E31A}"/>
                </a:ext>
              </a:extLst>
            </p:cNvPr>
            <p:cNvSpPr/>
            <p:nvPr/>
          </p:nvSpPr>
          <p:spPr>
            <a:xfrm>
              <a:off x="4471772" y="1119175"/>
              <a:ext cx="66225" cy="118936"/>
            </a:xfrm>
            <a:custGeom>
              <a:avLst/>
              <a:gdLst>
                <a:gd name="connsiteX0" fmla="*/ 6694 w 66225"/>
                <a:gd name="connsiteY0" fmla="*/ 87445 h 118936"/>
                <a:gd name="connsiteX1" fmla="*/ 13731 w 66225"/>
                <a:gd name="connsiteY1" fmla="*/ 106080 h 118936"/>
                <a:gd name="connsiteX2" fmla="*/ 32800 w 66225"/>
                <a:gd name="connsiteY2" fmla="*/ 113466 h 118936"/>
                <a:gd name="connsiteX3" fmla="*/ 59234 w 66225"/>
                <a:gd name="connsiteY3" fmla="*/ 89066 h 118936"/>
                <a:gd name="connsiteX4" fmla="*/ 59245 w 66225"/>
                <a:gd name="connsiteY4" fmla="*/ 87331 h 118936"/>
                <a:gd name="connsiteX5" fmla="*/ 54251 w 66225"/>
                <a:gd name="connsiteY5" fmla="*/ 71650 h 118936"/>
                <a:gd name="connsiteX6" fmla="*/ 38361 w 66225"/>
                <a:gd name="connsiteY6" fmla="*/ 62674 h 118936"/>
                <a:gd name="connsiteX7" fmla="*/ 25309 w 66225"/>
                <a:gd name="connsiteY7" fmla="*/ 58129 h 118936"/>
                <a:gd name="connsiteX8" fmla="*/ 7716 w 66225"/>
                <a:gd name="connsiteY8" fmla="*/ 47675 h 118936"/>
                <a:gd name="connsiteX9" fmla="*/ 2041 w 66225"/>
                <a:gd name="connsiteY9" fmla="*/ 29949 h 118936"/>
                <a:gd name="connsiteX10" fmla="*/ 10553 w 66225"/>
                <a:gd name="connsiteY10" fmla="*/ 8132 h 118936"/>
                <a:gd name="connsiteX11" fmla="*/ 33253 w 66225"/>
                <a:gd name="connsiteY11" fmla="*/ 65 h 118936"/>
                <a:gd name="connsiteX12" fmla="*/ 55953 w 66225"/>
                <a:gd name="connsiteY12" fmla="*/ 8246 h 118936"/>
                <a:gd name="connsiteX13" fmla="*/ 63558 w 66225"/>
                <a:gd name="connsiteY13" fmla="*/ 30972 h 118936"/>
                <a:gd name="connsiteX14" fmla="*/ 56862 w 66225"/>
                <a:gd name="connsiteY14" fmla="*/ 30972 h 118936"/>
                <a:gd name="connsiteX15" fmla="*/ 51073 w 66225"/>
                <a:gd name="connsiteY15" fmla="*/ 11996 h 118936"/>
                <a:gd name="connsiteX16" fmla="*/ 33481 w 66225"/>
                <a:gd name="connsiteY16" fmla="*/ 5178 h 118936"/>
                <a:gd name="connsiteX17" fmla="*/ 16456 w 66225"/>
                <a:gd name="connsiteY17" fmla="*/ 10291 h 118936"/>
                <a:gd name="connsiteX18" fmla="*/ 10781 w 66225"/>
                <a:gd name="connsiteY18" fmla="*/ 18018 h 118936"/>
                <a:gd name="connsiteX19" fmla="*/ 8851 w 66225"/>
                <a:gd name="connsiteY19" fmla="*/ 29381 h 118936"/>
                <a:gd name="connsiteX20" fmla="*/ 13278 w 66225"/>
                <a:gd name="connsiteY20" fmla="*/ 43584 h 118936"/>
                <a:gd name="connsiteX21" fmla="*/ 25763 w 66225"/>
                <a:gd name="connsiteY21" fmla="*/ 51538 h 118936"/>
                <a:gd name="connsiteX22" fmla="*/ 42901 w 66225"/>
                <a:gd name="connsiteY22" fmla="*/ 57561 h 118936"/>
                <a:gd name="connsiteX23" fmla="*/ 60494 w 66225"/>
                <a:gd name="connsiteY23" fmla="*/ 68242 h 118936"/>
                <a:gd name="connsiteX24" fmla="*/ 66169 w 66225"/>
                <a:gd name="connsiteY24" fmla="*/ 86877 h 118936"/>
                <a:gd name="connsiteX25" fmla="*/ 56634 w 66225"/>
                <a:gd name="connsiteY25" fmla="*/ 110284 h 118936"/>
                <a:gd name="connsiteX26" fmla="*/ 32913 w 66225"/>
                <a:gd name="connsiteY26" fmla="*/ 118920 h 118936"/>
                <a:gd name="connsiteX27" fmla="*/ 17023 w 66225"/>
                <a:gd name="connsiteY27" fmla="*/ 115965 h 118936"/>
                <a:gd name="connsiteX28" fmla="*/ 6808 w 66225"/>
                <a:gd name="connsiteY28" fmla="*/ 108466 h 118936"/>
                <a:gd name="connsiteX29" fmla="*/ 1587 w 66225"/>
                <a:gd name="connsiteY29" fmla="*/ 98808 h 118936"/>
                <a:gd name="connsiteX30" fmla="*/ -2 w 66225"/>
                <a:gd name="connsiteY30" fmla="*/ 89149 h 118936"/>
                <a:gd name="connsiteX31" fmla="*/ -2 w 66225"/>
                <a:gd name="connsiteY31" fmla="*/ 81536 h 118936"/>
                <a:gd name="connsiteX32" fmla="*/ 6808 w 66225"/>
                <a:gd name="connsiteY32" fmla="*/ 81536 h 118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66225" h="118936">
                  <a:moveTo>
                    <a:pt x="6694" y="87445"/>
                  </a:moveTo>
                  <a:cubicBezTo>
                    <a:pt x="6456" y="94349"/>
                    <a:pt x="8987" y="101062"/>
                    <a:pt x="13731" y="106080"/>
                  </a:cubicBezTo>
                  <a:cubicBezTo>
                    <a:pt x="18748" y="111141"/>
                    <a:pt x="25683" y="113826"/>
                    <a:pt x="32800" y="113466"/>
                  </a:cubicBezTo>
                  <a:cubicBezTo>
                    <a:pt x="46828" y="114036"/>
                    <a:pt x="58666" y="103112"/>
                    <a:pt x="59234" y="89066"/>
                  </a:cubicBezTo>
                  <a:cubicBezTo>
                    <a:pt x="59256" y="88488"/>
                    <a:pt x="59256" y="87909"/>
                    <a:pt x="59245" y="87331"/>
                  </a:cubicBezTo>
                  <a:cubicBezTo>
                    <a:pt x="59722" y="81648"/>
                    <a:pt x="57928" y="76006"/>
                    <a:pt x="54251" y="71650"/>
                  </a:cubicBezTo>
                  <a:cubicBezTo>
                    <a:pt x="49722" y="67468"/>
                    <a:pt x="44274" y="64395"/>
                    <a:pt x="38361" y="62674"/>
                  </a:cubicBezTo>
                  <a:lnTo>
                    <a:pt x="25309" y="58129"/>
                  </a:lnTo>
                  <a:cubicBezTo>
                    <a:pt x="18635" y="56246"/>
                    <a:pt x="12562" y="52642"/>
                    <a:pt x="7716" y="47675"/>
                  </a:cubicBezTo>
                  <a:cubicBezTo>
                    <a:pt x="3687" y="42679"/>
                    <a:pt x="1666" y="36359"/>
                    <a:pt x="2041" y="29949"/>
                  </a:cubicBezTo>
                  <a:cubicBezTo>
                    <a:pt x="1666" y="21799"/>
                    <a:pt x="4765" y="13873"/>
                    <a:pt x="10553" y="8132"/>
                  </a:cubicBezTo>
                  <a:cubicBezTo>
                    <a:pt x="16728" y="2499"/>
                    <a:pt x="24911" y="-408"/>
                    <a:pt x="33253" y="65"/>
                  </a:cubicBezTo>
                  <a:cubicBezTo>
                    <a:pt x="41630" y="-485"/>
                    <a:pt x="49847" y="2479"/>
                    <a:pt x="55953" y="8246"/>
                  </a:cubicBezTo>
                  <a:cubicBezTo>
                    <a:pt x="61288" y="14575"/>
                    <a:pt x="64012" y="22703"/>
                    <a:pt x="63558" y="30972"/>
                  </a:cubicBezTo>
                  <a:lnTo>
                    <a:pt x="56862" y="30972"/>
                  </a:lnTo>
                  <a:cubicBezTo>
                    <a:pt x="57259" y="24157"/>
                    <a:pt x="55204" y="17424"/>
                    <a:pt x="51073" y="11996"/>
                  </a:cubicBezTo>
                  <a:cubicBezTo>
                    <a:pt x="46533" y="7182"/>
                    <a:pt x="40075" y="4677"/>
                    <a:pt x="33481" y="5178"/>
                  </a:cubicBezTo>
                  <a:cubicBezTo>
                    <a:pt x="27385" y="4846"/>
                    <a:pt x="21359" y="6654"/>
                    <a:pt x="16456" y="10291"/>
                  </a:cubicBezTo>
                  <a:cubicBezTo>
                    <a:pt x="13981" y="12380"/>
                    <a:pt x="12029" y="15028"/>
                    <a:pt x="10781" y="18018"/>
                  </a:cubicBezTo>
                  <a:cubicBezTo>
                    <a:pt x="9384" y="21638"/>
                    <a:pt x="8726" y="25502"/>
                    <a:pt x="8851" y="29381"/>
                  </a:cubicBezTo>
                  <a:cubicBezTo>
                    <a:pt x="8624" y="34487"/>
                    <a:pt x="10190" y="39511"/>
                    <a:pt x="13278" y="43584"/>
                  </a:cubicBezTo>
                  <a:cubicBezTo>
                    <a:pt x="16626" y="47334"/>
                    <a:pt x="20950" y="50086"/>
                    <a:pt x="25763" y="51538"/>
                  </a:cubicBezTo>
                  <a:lnTo>
                    <a:pt x="42901" y="57561"/>
                  </a:lnTo>
                  <a:cubicBezTo>
                    <a:pt x="49563" y="59588"/>
                    <a:pt x="55613" y="63261"/>
                    <a:pt x="60494" y="68242"/>
                  </a:cubicBezTo>
                  <a:cubicBezTo>
                    <a:pt x="64579" y="73561"/>
                    <a:pt x="66588" y="80182"/>
                    <a:pt x="66169" y="86877"/>
                  </a:cubicBezTo>
                  <a:cubicBezTo>
                    <a:pt x="66588" y="95704"/>
                    <a:pt x="63104" y="104269"/>
                    <a:pt x="56634" y="110284"/>
                  </a:cubicBezTo>
                  <a:cubicBezTo>
                    <a:pt x="50120" y="116098"/>
                    <a:pt x="41630" y="119190"/>
                    <a:pt x="32913" y="118920"/>
                  </a:cubicBezTo>
                  <a:cubicBezTo>
                    <a:pt x="27465" y="119058"/>
                    <a:pt x="22051" y="118052"/>
                    <a:pt x="17023" y="115965"/>
                  </a:cubicBezTo>
                  <a:cubicBezTo>
                    <a:pt x="13073" y="114304"/>
                    <a:pt x="9577" y="111735"/>
                    <a:pt x="6808" y="108466"/>
                  </a:cubicBezTo>
                  <a:cubicBezTo>
                    <a:pt x="4447" y="105628"/>
                    <a:pt x="2665" y="102344"/>
                    <a:pt x="1587" y="98808"/>
                  </a:cubicBezTo>
                  <a:cubicBezTo>
                    <a:pt x="577" y="95685"/>
                    <a:pt x="43" y="92430"/>
                    <a:pt x="-2" y="89149"/>
                  </a:cubicBezTo>
                  <a:lnTo>
                    <a:pt x="-2" y="81536"/>
                  </a:lnTo>
                  <a:lnTo>
                    <a:pt x="6808" y="81536"/>
                  </a:lnTo>
                  <a:close/>
                </a:path>
              </a:pathLst>
            </a:custGeom>
            <a:grpFill/>
            <a:ln w="11333" cap="flat">
              <a:noFill/>
              <a:prstDash val="solid"/>
              <a:miter/>
            </a:ln>
          </p:spPr>
          <p:txBody>
            <a:bodyPr rtlCol="0" anchor="ctr"/>
            <a:lstStyle/>
            <a:p>
              <a:endParaRPr lang="en-ES"/>
            </a:p>
          </p:txBody>
        </p:sp>
        <p:sp>
          <p:nvSpPr>
            <p:cNvPr id="140" name="Freeform 139">
              <a:extLst>
                <a:ext uri="{FF2B5EF4-FFF2-40B4-BE49-F238E27FC236}">
                  <a16:creationId xmlns:a16="http://schemas.microsoft.com/office/drawing/2014/main" id="{E8FD8AD1-789C-5E44-A831-67998C3D8205}"/>
                </a:ext>
              </a:extLst>
            </p:cNvPr>
            <p:cNvSpPr/>
            <p:nvPr/>
          </p:nvSpPr>
          <p:spPr>
            <a:xfrm>
              <a:off x="2645330" y="1296841"/>
              <a:ext cx="93069" cy="114991"/>
            </a:xfrm>
            <a:custGeom>
              <a:avLst/>
              <a:gdLst>
                <a:gd name="connsiteX0" fmla="*/ -2 w 93069"/>
                <a:gd name="connsiteY0" fmla="*/ 0 h 114991"/>
                <a:gd name="connsiteX1" fmla="*/ 23833 w 93069"/>
                <a:gd name="connsiteY1" fmla="*/ 0 h 114991"/>
                <a:gd name="connsiteX2" fmla="*/ 46533 w 93069"/>
                <a:gd name="connsiteY2" fmla="*/ 90902 h 114991"/>
                <a:gd name="connsiteX3" fmla="*/ 46533 w 93069"/>
                <a:gd name="connsiteY3" fmla="*/ 90902 h 114991"/>
                <a:gd name="connsiteX4" fmla="*/ 69233 w 93069"/>
                <a:gd name="connsiteY4" fmla="*/ 0 h 114991"/>
                <a:gd name="connsiteX5" fmla="*/ 93068 w 93069"/>
                <a:gd name="connsiteY5" fmla="*/ 0 h 114991"/>
                <a:gd name="connsiteX6" fmla="*/ 93068 w 93069"/>
                <a:gd name="connsiteY6" fmla="*/ 114992 h 114991"/>
                <a:gd name="connsiteX7" fmla="*/ 78880 w 93069"/>
                <a:gd name="connsiteY7" fmla="*/ 114992 h 114991"/>
                <a:gd name="connsiteX8" fmla="*/ 78880 w 93069"/>
                <a:gd name="connsiteY8" fmla="*/ 14544 h 114991"/>
                <a:gd name="connsiteX9" fmla="*/ 78880 w 93069"/>
                <a:gd name="connsiteY9" fmla="*/ 14544 h 114991"/>
                <a:gd name="connsiteX10" fmla="*/ 54478 w 93069"/>
                <a:gd name="connsiteY10" fmla="*/ 114992 h 114991"/>
                <a:gd name="connsiteX11" fmla="*/ 40404 w 93069"/>
                <a:gd name="connsiteY11" fmla="*/ 114992 h 114991"/>
                <a:gd name="connsiteX12" fmla="*/ 14980 w 93069"/>
                <a:gd name="connsiteY12" fmla="*/ 14544 h 114991"/>
                <a:gd name="connsiteX13" fmla="*/ 14980 w 93069"/>
                <a:gd name="connsiteY13" fmla="*/ 14544 h 114991"/>
                <a:gd name="connsiteX14" fmla="*/ 14980 w 93069"/>
                <a:gd name="connsiteY14" fmla="*/ 114992 h 114991"/>
                <a:gd name="connsiteX15" fmla="*/ -2 w 93069"/>
                <a:gd name="connsiteY15"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3069" h="114991">
                  <a:moveTo>
                    <a:pt x="-2" y="0"/>
                  </a:moveTo>
                  <a:lnTo>
                    <a:pt x="23833" y="0"/>
                  </a:lnTo>
                  <a:lnTo>
                    <a:pt x="46533" y="90902"/>
                  </a:lnTo>
                  <a:lnTo>
                    <a:pt x="46533" y="90902"/>
                  </a:lnTo>
                  <a:lnTo>
                    <a:pt x="69233" y="0"/>
                  </a:lnTo>
                  <a:lnTo>
                    <a:pt x="93068" y="0"/>
                  </a:lnTo>
                  <a:lnTo>
                    <a:pt x="93068" y="114992"/>
                  </a:lnTo>
                  <a:lnTo>
                    <a:pt x="78880" y="114992"/>
                  </a:lnTo>
                  <a:lnTo>
                    <a:pt x="78880" y="14544"/>
                  </a:lnTo>
                  <a:lnTo>
                    <a:pt x="78880" y="14544"/>
                  </a:lnTo>
                  <a:lnTo>
                    <a:pt x="54478" y="114992"/>
                  </a:lnTo>
                  <a:lnTo>
                    <a:pt x="40404" y="114992"/>
                  </a:lnTo>
                  <a:lnTo>
                    <a:pt x="14980" y="14544"/>
                  </a:lnTo>
                  <a:lnTo>
                    <a:pt x="14980" y="14544"/>
                  </a:lnTo>
                  <a:lnTo>
                    <a:pt x="14980" y="114992"/>
                  </a:lnTo>
                  <a:lnTo>
                    <a:pt x="-2" y="114992"/>
                  </a:lnTo>
                  <a:close/>
                </a:path>
              </a:pathLst>
            </a:custGeom>
            <a:grpFill/>
            <a:ln w="11333" cap="flat">
              <a:noFill/>
              <a:prstDash val="solid"/>
              <a:miter/>
            </a:ln>
          </p:spPr>
          <p:txBody>
            <a:bodyPr rtlCol="0" anchor="ctr"/>
            <a:lstStyle/>
            <a:p>
              <a:endParaRPr lang="en-ES"/>
            </a:p>
          </p:txBody>
        </p:sp>
        <p:sp>
          <p:nvSpPr>
            <p:cNvPr id="141" name="Freeform 140">
              <a:extLst>
                <a:ext uri="{FF2B5EF4-FFF2-40B4-BE49-F238E27FC236}">
                  <a16:creationId xmlns:a16="http://schemas.microsoft.com/office/drawing/2014/main" id="{48C461B6-7C26-B345-AF21-9A0207AFF6CA}"/>
                </a:ext>
              </a:extLst>
            </p:cNvPr>
            <p:cNvSpPr/>
            <p:nvPr/>
          </p:nvSpPr>
          <p:spPr>
            <a:xfrm>
              <a:off x="2758262" y="1296841"/>
              <a:ext cx="61290" cy="114991"/>
            </a:xfrm>
            <a:custGeom>
              <a:avLst/>
              <a:gdLst>
                <a:gd name="connsiteX0" fmla="*/ -2 w 61290"/>
                <a:gd name="connsiteY0" fmla="*/ 0 h 114991"/>
                <a:gd name="connsiteX1" fmla="*/ 59359 w 61290"/>
                <a:gd name="connsiteY1" fmla="*/ 0 h 114991"/>
                <a:gd name="connsiteX2" fmla="*/ 59359 w 61290"/>
                <a:gd name="connsiteY2" fmla="*/ 12613 h 114991"/>
                <a:gd name="connsiteX3" fmla="*/ 13959 w 61290"/>
                <a:gd name="connsiteY3" fmla="*/ 12613 h 114991"/>
                <a:gd name="connsiteX4" fmla="*/ 13959 w 61290"/>
                <a:gd name="connsiteY4" fmla="*/ 48633 h 114991"/>
                <a:gd name="connsiteX5" fmla="*/ 56634 w 61290"/>
                <a:gd name="connsiteY5" fmla="*/ 48633 h 114991"/>
                <a:gd name="connsiteX6" fmla="*/ 56634 w 61290"/>
                <a:gd name="connsiteY6" fmla="*/ 61245 h 114991"/>
                <a:gd name="connsiteX7" fmla="*/ 14185 w 61290"/>
                <a:gd name="connsiteY7" fmla="*/ 61245 h 114991"/>
                <a:gd name="connsiteX8" fmla="*/ 14185 w 61290"/>
                <a:gd name="connsiteY8" fmla="*/ 102379 h 114991"/>
                <a:gd name="connsiteX9" fmla="*/ 61288 w 61290"/>
                <a:gd name="connsiteY9" fmla="*/ 102379 h 114991"/>
                <a:gd name="connsiteX10" fmla="*/ 61288 w 61290"/>
                <a:gd name="connsiteY10" fmla="*/ 114992 h 114991"/>
                <a:gd name="connsiteX11" fmla="*/ -2 w 61290"/>
                <a:gd name="connsiteY11"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290" h="114991">
                  <a:moveTo>
                    <a:pt x="-2" y="0"/>
                  </a:moveTo>
                  <a:lnTo>
                    <a:pt x="59359" y="0"/>
                  </a:lnTo>
                  <a:lnTo>
                    <a:pt x="59359" y="12613"/>
                  </a:lnTo>
                  <a:lnTo>
                    <a:pt x="13959" y="12613"/>
                  </a:lnTo>
                  <a:lnTo>
                    <a:pt x="13959" y="48633"/>
                  </a:lnTo>
                  <a:lnTo>
                    <a:pt x="56634" y="48633"/>
                  </a:lnTo>
                  <a:lnTo>
                    <a:pt x="56634" y="61245"/>
                  </a:lnTo>
                  <a:lnTo>
                    <a:pt x="14185" y="61245"/>
                  </a:lnTo>
                  <a:lnTo>
                    <a:pt x="14185" y="102379"/>
                  </a:lnTo>
                  <a:lnTo>
                    <a:pt x="61288" y="102379"/>
                  </a:lnTo>
                  <a:lnTo>
                    <a:pt x="61288" y="114992"/>
                  </a:lnTo>
                  <a:lnTo>
                    <a:pt x="-2" y="114992"/>
                  </a:lnTo>
                  <a:close/>
                </a:path>
              </a:pathLst>
            </a:custGeom>
            <a:grpFill/>
            <a:ln w="11333" cap="flat">
              <a:noFill/>
              <a:prstDash val="solid"/>
              <a:miter/>
            </a:ln>
          </p:spPr>
          <p:txBody>
            <a:bodyPr rtlCol="0" anchor="ctr"/>
            <a:lstStyle/>
            <a:p>
              <a:endParaRPr lang="en-ES"/>
            </a:p>
          </p:txBody>
        </p:sp>
        <p:sp>
          <p:nvSpPr>
            <p:cNvPr id="142" name="Freeform 141">
              <a:extLst>
                <a:ext uri="{FF2B5EF4-FFF2-40B4-BE49-F238E27FC236}">
                  <a16:creationId xmlns:a16="http://schemas.microsoft.com/office/drawing/2014/main" id="{35E23F8E-2066-6D45-8203-3C875851D317}"/>
                </a:ext>
              </a:extLst>
            </p:cNvPr>
            <p:cNvSpPr/>
            <p:nvPr/>
          </p:nvSpPr>
          <p:spPr>
            <a:xfrm>
              <a:off x="2832719" y="1296795"/>
              <a:ext cx="72186" cy="115265"/>
            </a:xfrm>
            <a:custGeom>
              <a:avLst/>
              <a:gdLst>
                <a:gd name="connsiteX0" fmla="*/ -2 w 72186"/>
                <a:gd name="connsiteY0" fmla="*/ 46 h 115265"/>
                <a:gd name="connsiteX1" fmla="*/ 37339 w 72186"/>
                <a:gd name="connsiteY1" fmla="*/ 46 h 115265"/>
                <a:gd name="connsiteX2" fmla="*/ 58904 w 72186"/>
                <a:gd name="connsiteY2" fmla="*/ 7659 h 115265"/>
                <a:gd name="connsiteX3" fmla="*/ 66736 w 72186"/>
                <a:gd name="connsiteY3" fmla="*/ 28907 h 115265"/>
                <a:gd name="connsiteX4" fmla="*/ 62536 w 72186"/>
                <a:gd name="connsiteY4" fmla="*/ 47542 h 115265"/>
                <a:gd name="connsiteX5" fmla="*/ 49030 w 72186"/>
                <a:gd name="connsiteY5" fmla="*/ 57883 h 115265"/>
                <a:gd name="connsiteX6" fmla="*/ 49030 w 72186"/>
                <a:gd name="connsiteY6" fmla="*/ 57883 h 115265"/>
                <a:gd name="connsiteX7" fmla="*/ 60380 w 72186"/>
                <a:gd name="connsiteY7" fmla="*/ 64019 h 115265"/>
                <a:gd name="connsiteX8" fmla="*/ 65147 w 72186"/>
                <a:gd name="connsiteY8" fmla="*/ 76972 h 115265"/>
                <a:gd name="connsiteX9" fmla="*/ 66055 w 72186"/>
                <a:gd name="connsiteY9" fmla="*/ 96630 h 115265"/>
                <a:gd name="connsiteX10" fmla="*/ 67984 w 72186"/>
                <a:gd name="connsiteY10" fmla="*/ 109243 h 115265"/>
                <a:gd name="connsiteX11" fmla="*/ 72184 w 72186"/>
                <a:gd name="connsiteY11" fmla="*/ 114697 h 115265"/>
                <a:gd name="connsiteX12" fmla="*/ 55159 w 72186"/>
                <a:gd name="connsiteY12" fmla="*/ 114697 h 115265"/>
                <a:gd name="connsiteX13" fmla="*/ 52548 w 72186"/>
                <a:gd name="connsiteY13" fmla="*/ 108220 h 115265"/>
                <a:gd name="connsiteX14" fmla="*/ 51300 w 72186"/>
                <a:gd name="connsiteY14" fmla="*/ 98107 h 115265"/>
                <a:gd name="connsiteX15" fmla="*/ 50278 w 72186"/>
                <a:gd name="connsiteY15" fmla="*/ 80267 h 115265"/>
                <a:gd name="connsiteX16" fmla="*/ 48235 w 72186"/>
                <a:gd name="connsiteY16" fmla="*/ 71177 h 115265"/>
                <a:gd name="connsiteX17" fmla="*/ 44263 w 72186"/>
                <a:gd name="connsiteY17" fmla="*/ 66064 h 115265"/>
                <a:gd name="connsiteX18" fmla="*/ 39269 w 72186"/>
                <a:gd name="connsiteY18" fmla="*/ 64019 h 115265"/>
                <a:gd name="connsiteX19" fmla="*/ 33253 w 72186"/>
                <a:gd name="connsiteY19" fmla="*/ 64019 h 115265"/>
                <a:gd name="connsiteX20" fmla="*/ 14639 w 72186"/>
                <a:gd name="connsiteY20" fmla="*/ 64019 h 115265"/>
                <a:gd name="connsiteX21" fmla="*/ 14639 w 72186"/>
                <a:gd name="connsiteY21" fmla="*/ 115265 h 115265"/>
                <a:gd name="connsiteX22" fmla="*/ 452 w 72186"/>
                <a:gd name="connsiteY22" fmla="*/ 115265 h 115265"/>
                <a:gd name="connsiteX23" fmla="*/ 14639 w 72186"/>
                <a:gd name="connsiteY23" fmla="*/ 52201 h 115265"/>
                <a:gd name="connsiteX24" fmla="*/ 28600 w 72186"/>
                <a:gd name="connsiteY24" fmla="*/ 52201 h 115265"/>
                <a:gd name="connsiteX25" fmla="*/ 36885 w 72186"/>
                <a:gd name="connsiteY25" fmla="*/ 52201 h 115265"/>
                <a:gd name="connsiteX26" fmla="*/ 44149 w 72186"/>
                <a:gd name="connsiteY26" fmla="*/ 49701 h 115265"/>
                <a:gd name="connsiteX27" fmla="*/ 49938 w 72186"/>
                <a:gd name="connsiteY27" fmla="*/ 42997 h 115265"/>
                <a:gd name="connsiteX28" fmla="*/ 52321 w 72186"/>
                <a:gd name="connsiteY28" fmla="*/ 30498 h 115265"/>
                <a:gd name="connsiteX29" fmla="*/ 46873 w 72186"/>
                <a:gd name="connsiteY29" fmla="*/ 16976 h 115265"/>
                <a:gd name="connsiteX30" fmla="*/ 31551 w 72186"/>
                <a:gd name="connsiteY30" fmla="*/ 12090 h 115265"/>
                <a:gd name="connsiteX31" fmla="*/ 14639 w 72186"/>
                <a:gd name="connsiteY31" fmla="*/ 12090 h 115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2186" h="115265">
                  <a:moveTo>
                    <a:pt x="-2" y="46"/>
                  </a:moveTo>
                  <a:lnTo>
                    <a:pt x="37339" y="46"/>
                  </a:lnTo>
                  <a:cubicBezTo>
                    <a:pt x="45250" y="-395"/>
                    <a:pt x="53014" y="2346"/>
                    <a:pt x="58904" y="7659"/>
                  </a:cubicBezTo>
                  <a:cubicBezTo>
                    <a:pt x="64352" y="13341"/>
                    <a:pt x="67190" y="21042"/>
                    <a:pt x="66736" y="28907"/>
                  </a:cubicBezTo>
                  <a:cubicBezTo>
                    <a:pt x="66895" y="35371"/>
                    <a:pt x="65453" y="41772"/>
                    <a:pt x="62536" y="47542"/>
                  </a:cubicBezTo>
                  <a:cubicBezTo>
                    <a:pt x="59824" y="52852"/>
                    <a:pt x="54864" y="56652"/>
                    <a:pt x="49030" y="57883"/>
                  </a:cubicBezTo>
                  <a:lnTo>
                    <a:pt x="49030" y="57883"/>
                  </a:lnTo>
                  <a:cubicBezTo>
                    <a:pt x="53513" y="58229"/>
                    <a:pt x="57633" y="60459"/>
                    <a:pt x="60380" y="64019"/>
                  </a:cubicBezTo>
                  <a:cubicBezTo>
                    <a:pt x="63274" y="67738"/>
                    <a:pt x="64943" y="72263"/>
                    <a:pt x="65147" y="76972"/>
                  </a:cubicBezTo>
                  <a:lnTo>
                    <a:pt x="66055" y="96630"/>
                  </a:lnTo>
                  <a:cubicBezTo>
                    <a:pt x="66066" y="100907"/>
                    <a:pt x="66713" y="105159"/>
                    <a:pt x="67984" y="109243"/>
                  </a:cubicBezTo>
                  <a:cubicBezTo>
                    <a:pt x="68734" y="111483"/>
                    <a:pt x="70209" y="113406"/>
                    <a:pt x="72184" y="114697"/>
                  </a:cubicBezTo>
                  <a:lnTo>
                    <a:pt x="55159" y="114697"/>
                  </a:lnTo>
                  <a:cubicBezTo>
                    <a:pt x="53695" y="112830"/>
                    <a:pt x="52787" y="110583"/>
                    <a:pt x="52548" y="108220"/>
                  </a:cubicBezTo>
                  <a:cubicBezTo>
                    <a:pt x="51833" y="104893"/>
                    <a:pt x="51413" y="101509"/>
                    <a:pt x="51300" y="98107"/>
                  </a:cubicBezTo>
                  <a:lnTo>
                    <a:pt x="50278" y="80267"/>
                  </a:lnTo>
                  <a:cubicBezTo>
                    <a:pt x="50085" y="77147"/>
                    <a:pt x="49404" y="74078"/>
                    <a:pt x="48235" y="71177"/>
                  </a:cubicBezTo>
                  <a:cubicBezTo>
                    <a:pt x="47430" y="69123"/>
                    <a:pt x="46056" y="67347"/>
                    <a:pt x="44263" y="66064"/>
                  </a:cubicBezTo>
                  <a:cubicBezTo>
                    <a:pt x="42776" y="65008"/>
                    <a:pt x="41073" y="64309"/>
                    <a:pt x="39269" y="64019"/>
                  </a:cubicBezTo>
                  <a:cubicBezTo>
                    <a:pt x="37271" y="63829"/>
                    <a:pt x="35251" y="63829"/>
                    <a:pt x="33253" y="64019"/>
                  </a:cubicBezTo>
                  <a:lnTo>
                    <a:pt x="14639" y="64019"/>
                  </a:lnTo>
                  <a:lnTo>
                    <a:pt x="14639" y="115265"/>
                  </a:lnTo>
                  <a:lnTo>
                    <a:pt x="452" y="115265"/>
                  </a:lnTo>
                  <a:close/>
                  <a:moveTo>
                    <a:pt x="14639" y="52201"/>
                  </a:moveTo>
                  <a:lnTo>
                    <a:pt x="28600" y="52201"/>
                  </a:lnTo>
                  <a:cubicBezTo>
                    <a:pt x="31358" y="52393"/>
                    <a:pt x="34127" y="52393"/>
                    <a:pt x="36885" y="52201"/>
                  </a:cubicBezTo>
                  <a:cubicBezTo>
                    <a:pt x="39451" y="51852"/>
                    <a:pt x="41913" y="51002"/>
                    <a:pt x="44149" y="49701"/>
                  </a:cubicBezTo>
                  <a:cubicBezTo>
                    <a:pt x="46692" y="48075"/>
                    <a:pt x="48701" y="45746"/>
                    <a:pt x="49938" y="42997"/>
                  </a:cubicBezTo>
                  <a:cubicBezTo>
                    <a:pt x="51674" y="39067"/>
                    <a:pt x="52492" y="34792"/>
                    <a:pt x="52321" y="30498"/>
                  </a:cubicBezTo>
                  <a:cubicBezTo>
                    <a:pt x="52582" y="25407"/>
                    <a:pt x="50596" y="20458"/>
                    <a:pt x="46873" y="16976"/>
                  </a:cubicBezTo>
                  <a:cubicBezTo>
                    <a:pt x="42560" y="13472"/>
                    <a:pt x="37090" y="11727"/>
                    <a:pt x="31551" y="12090"/>
                  </a:cubicBezTo>
                  <a:lnTo>
                    <a:pt x="14639" y="12090"/>
                  </a:lnTo>
                  <a:close/>
                </a:path>
              </a:pathLst>
            </a:custGeom>
            <a:grpFill/>
            <a:ln w="11333" cap="flat">
              <a:noFill/>
              <a:prstDash val="solid"/>
              <a:miter/>
            </a:ln>
          </p:spPr>
          <p:txBody>
            <a:bodyPr rtlCol="0" anchor="ctr"/>
            <a:lstStyle/>
            <a:p>
              <a:endParaRPr lang="en-ES"/>
            </a:p>
          </p:txBody>
        </p:sp>
        <p:sp>
          <p:nvSpPr>
            <p:cNvPr id="143" name="Freeform 142">
              <a:extLst>
                <a:ext uri="{FF2B5EF4-FFF2-40B4-BE49-F238E27FC236}">
                  <a16:creationId xmlns:a16="http://schemas.microsoft.com/office/drawing/2014/main" id="{64C225A6-9AEF-8145-B249-7DD8D981EB9B}"/>
                </a:ext>
              </a:extLst>
            </p:cNvPr>
            <p:cNvSpPr/>
            <p:nvPr/>
          </p:nvSpPr>
          <p:spPr>
            <a:xfrm>
              <a:off x="2914205" y="1294458"/>
              <a:ext cx="72305" cy="119644"/>
            </a:xfrm>
            <a:custGeom>
              <a:avLst/>
              <a:gdLst>
                <a:gd name="connsiteX0" fmla="*/ 72304 w 72305"/>
                <a:gd name="connsiteY0" fmla="*/ 77946 h 119644"/>
                <a:gd name="connsiteX1" fmla="*/ 69353 w 72305"/>
                <a:gd name="connsiteY1" fmla="*/ 93968 h 119644"/>
                <a:gd name="connsiteX2" fmla="*/ 63224 w 72305"/>
                <a:gd name="connsiteY2" fmla="*/ 107262 h 119644"/>
                <a:gd name="connsiteX3" fmla="*/ 52555 w 72305"/>
                <a:gd name="connsiteY3" fmla="*/ 116352 h 119644"/>
                <a:gd name="connsiteX4" fmla="*/ 17824 w 72305"/>
                <a:gd name="connsiteY4" fmla="*/ 114648 h 119644"/>
                <a:gd name="connsiteX5" fmla="*/ 6474 w 72305"/>
                <a:gd name="connsiteY5" fmla="*/ 101240 h 119644"/>
                <a:gd name="connsiteX6" fmla="*/ 1366 w 72305"/>
                <a:gd name="connsiteY6" fmla="*/ 82718 h 119644"/>
                <a:gd name="connsiteX7" fmla="*/ 4 w 72305"/>
                <a:gd name="connsiteY7" fmla="*/ 59993 h 119644"/>
                <a:gd name="connsiteX8" fmla="*/ 1480 w 72305"/>
                <a:gd name="connsiteY8" fmla="*/ 37267 h 119644"/>
                <a:gd name="connsiteX9" fmla="*/ 6814 w 72305"/>
                <a:gd name="connsiteY9" fmla="*/ 18518 h 119644"/>
                <a:gd name="connsiteX10" fmla="*/ 18164 w 72305"/>
                <a:gd name="connsiteY10" fmla="*/ 5110 h 119644"/>
                <a:gd name="connsiteX11" fmla="*/ 36892 w 72305"/>
                <a:gd name="connsiteY11" fmla="*/ 111 h 119644"/>
                <a:gd name="connsiteX12" fmla="*/ 62202 w 72305"/>
                <a:gd name="connsiteY12" fmla="*/ 9201 h 119644"/>
                <a:gd name="connsiteX13" fmla="*/ 70828 w 72305"/>
                <a:gd name="connsiteY13" fmla="*/ 35904 h 119644"/>
                <a:gd name="connsiteX14" fmla="*/ 55960 w 72305"/>
                <a:gd name="connsiteY14" fmla="*/ 35904 h 119644"/>
                <a:gd name="connsiteX15" fmla="*/ 51306 w 72305"/>
                <a:gd name="connsiteY15" fmla="*/ 18291 h 119644"/>
                <a:gd name="connsiteX16" fmla="*/ 36892 w 72305"/>
                <a:gd name="connsiteY16" fmla="*/ 11701 h 119644"/>
                <a:gd name="connsiteX17" fmla="*/ 25542 w 72305"/>
                <a:gd name="connsiteY17" fmla="*/ 15337 h 119644"/>
                <a:gd name="connsiteX18" fmla="*/ 18732 w 72305"/>
                <a:gd name="connsiteY18" fmla="*/ 25450 h 119644"/>
                <a:gd name="connsiteX19" fmla="*/ 15667 w 72305"/>
                <a:gd name="connsiteY19" fmla="*/ 40221 h 119644"/>
                <a:gd name="connsiteX20" fmla="*/ 14873 w 72305"/>
                <a:gd name="connsiteY20" fmla="*/ 59879 h 119644"/>
                <a:gd name="connsiteX21" fmla="*/ 15667 w 72305"/>
                <a:gd name="connsiteY21" fmla="*/ 79537 h 119644"/>
                <a:gd name="connsiteX22" fmla="*/ 18732 w 72305"/>
                <a:gd name="connsiteY22" fmla="*/ 94308 h 119644"/>
                <a:gd name="connsiteX23" fmla="*/ 25542 w 72305"/>
                <a:gd name="connsiteY23" fmla="*/ 104421 h 119644"/>
                <a:gd name="connsiteX24" fmla="*/ 36892 w 72305"/>
                <a:gd name="connsiteY24" fmla="*/ 108057 h 119644"/>
                <a:gd name="connsiteX25" fmla="*/ 46993 w 72305"/>
                <a:gd name="connsiteY25" fmla="*/ 105444 h 119644"/>
                <a:gd name="connsiteX26" fmla="*/ 53009 w 72305"/>
                <a:gd name="connsiteY26" fmla="*/ 98626 h 119644"/>
                <a:gd name="connsiteX27" fmla="*/ 55960 w 72305"/>
                <a:gd name="connsiteY27" fmla="*/ 89195 h 119644"/>
                <a:gd name="connsiteX28" fmla="*/ 56981 w 72305"/>
                <a:gd name="connsiteY28" fmla="*/ 77832 h 1196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72305" h="119644">
                  <a:moveTo>
                    <a:pt x="72304" y="77946"/>
                  </a:moveTo>
                  <a:cubicBezTo>
                    <a:pt x="71952" y="83384"/>
                    <a:pt x="70964" y="88761"/>
                    <a:pt x="69353" y="93968"/>
                  </a:cubicBezTo>
                  <a:cubicBezTo>
                    <a:pt x="68059" y="98707"/>
                    <a:pt x="65982" y="103199"/>
                    <a:pt x="63224" y="107262"/>
                  </a:cubicBezTo>
                  <a:cubicBezTo>
                    <a:pt x="60477" y="111128"/>
                    <a:pt x="56811" y="114250"/>
                    <a:pt x="52555" y="116352"/>
                  </a:cubicBezTo>
                  <a:cubicBezTo>
                    <a:pt x="41352" y="121279"/>
                    <a:pt x="28493" y="120649"/>
                    <a:pt x="17824" y="114648"/>
                  </a:cubicBezTo>
                  <a:cubicBezTo>
                    <a:pt x="12830" y="111363"/>
                    <a:pt x="8891" y="106708"/>
                    <a:pt x="6474" y="101240"/>
                  </a:cubicBezTo>
                  <a:cubicBezTo>
                    <a:pt x="3886" y="95347"/>
                    <a:pt x="2161" y="89108"/>
                    <a:pt x="1366" y="82718"/>
                  </a:cubicBezTo>
                  <a:cubicBezTo>
                    <a:pt x="413" y="75181"/>
                    <a:pt x="-41" y="67590"/>
                    <a:pt x="4" y="59993"/>
                  </a:cubicBezTo>
                  <a:cubicBezTo>
                    <a:pt x="-64" y="52391"/>
                    <a:pt x="424" y="44795"/>
                    <a:pt x="1480" y="37267"/>
                  </a:cubicBezTo>
                  <a:cubicBezTo>
                    <a:pt x="2308" y="30786"/>
                    <a:pt x="4113" y="24465"/>
                    <a:pt x="6814" y="18518"/>
                  </a:cubicBezTo>
                  <a:cubicBezTo>
                    <a:pt x="9277" y="13080"/>
                    <a:pt x="13216" y="8437"/>
                    <a:pt x="18164" y="5110"/>
                  </a:cubicBezTo>
                  <a:cubicBezTo>
                    <a:pt x="23771" y="1625"/>
                    <a:pt x="30297" y="-114"/>
                    <a:pt x="36892" y="111"/>
                  </a:cubicBezTo>
                  <a:cubicBezTo>
                    <a:pt x="46244" y="-664"/>
                    <a:pt x="55472" y="2650"/>
                    <a:pt x="62202" y="9201"/>
                  </a:cubicBezTo>
                  <a:cubicBezTo>
                    <a:pt x="68138" y="16800"/>
                    <a:pt x="71203" y="26261"/>
                    <a:pt x="70828" y="35904"/>
                  </a:cubicBezTo>
                  <a:lnTo>
                    <a:pt x="55960" y="35904"/>
                  </a:lnTo>
                  <a:cubicBezTo>
                    <a:pt x="56130" y="29707"/>
                    <a:pt x="54518" y="23593"/>
                    <a:pt x="51306" y="18291"/>
                  </a:cubicBezTo>
                  <a:cubicBezTo>
                    <a:pt x="47992" y="13718"/>
                    <a:pt x="42521" y="11218"/>
                    <a:pt x="36892" y="11701"/>
                  </a:cubicBezTo>
                  <a:cubicBezTo>
                    <a:pt x="32806" y="11583"/>
                    <a:pt x="28799" y="12865"/>
                    <a:pt x="25542" y="15337"/>
                  </a:cubicBezTo>
                  <a:cubicBezTo>
                    <a:pt x="22364" y="17996"/>
                    <a:pt x="20003" y="21502"/>
                    <a:pt x="18732" y="25450"/>
                  </a:cubicBezTo>
                  <a:cubicBezTo>
                    <a:pt x="17154" y="30241"/>
                    <a:pt x="16121" y="35197"/>
                    <a:pt x="15667" y="40221"/>
                  </a:cubicBezTo>
                  <a:cubicBezTo>
                    <a:pt x="15667" y="45789"/>
                    <a:pt x="14873" y="52380"/>
                    <a:pt x="14873" y="59879"/>
                  </a:cubicBezTo>
                  <a:cubicBezTo>
                    <a:pt x="14873" y="67379"/>
                    <a:pt x="14873" y="73969"/>
                    <a:pt x="15667" y="79537"/>
                  </a:cubicBezTo>
                  <a:cubicBezTo>
                    <a:pt x="16121" y="84561"/>
                    <a:pt x="17154" y="89517"/>
                    <a:pt x="18732" y="94308"/>
                  </a:cubicBezTo>
                  <a:cubicBezTo>
                    <a:pt x="20003" y="98256"/>
                    <a:pt x="22364" y="101762"/>
                    <a:pt x="25542" y="104421"/>
                  </a:cubicBezTo>
                  <a:cubicBezTo>
                    <a:pt x="28799" y="106893"/>
                    <a:pt x="32806" y="108176"/>
                    <a:pt x="36892" y="108057"/>
                  </a:cubicBezTo>
                  <a:cubicBezTo>
                    <a:pt x="40444" y="108188"/>
                    <a:pt x="43951" y="107279"/>
                    <a:pt x="46993" y="105444"/>
                  </a:cubicBezTo>
                  <a:cubicBezTo>
                    <a:pt x="49649" y="103838"/>
                    <a:pt x="51749" y="101459"/>
                    <a:pt x="53009" y="98626"/>
                  </a:cubicBezTo>
                  <a:cubicBezTo>
                    <a:pt x="54427" y="95637"/>
                    <a:pt x="55426" y="92462"/>
                    <a:pt x="55960" y="89195"/>
                  </a:cubicBezTo>
                  <a:cubicBezTo>
                    <a:pt x="56561" y="85435"/>
                    <a:pt x="56902" y="81639"/>
                    <a:pt x="56981" y="77832"/>
                  </a:cubicBezTo>
                  <a:close/>
                </a:path>
              </a:pathLst>
            </a:custGeom>
            <a:grpFill/>
            <a:ln w="11333" cap="flat">
              <a:noFill/>
              <a:prstDash val="solid"/>
              <a:miter/>
            </a:ln>
          </p:spPr>
          <p:txBody>
            <a:bodyPr rtlCol="0" anchor="ctr"/>
            <a:lstStyle/>
            <a:p>
              <a:endParaRPr lang="en-ES"/>
            </a:p>
          </p:txBody>
        </p:sp>
        <p:sp>
          <p:nvSpPr>
            <p:cNvPr id="144" name="Freeform 143">
              <a:extLst>
                <a:ext uri="{FF2B5EF4-FFF2-40B4-BE49-F238E27FC236}">
                  <a16:creationId xmlns:a16="http://schemas.microsoft.com/office/drawing/2014/main" id="{C744AE87-7047-1944-9536-2E7C1815A4CF}"/>
                </a:ext>
              </a:extLst>
            </p:cNvPr>
            <p:cNvSpPr/>
            <p:nvPr/>
          </p:nvSpPr>
          <p:spPr>
            <a:xfrm>
              <a:off x="2989122" y="1296841"/>
              <a:ext cx="82968" cy="114991"/>
            </a:xfrm>
            <a:custGeom>
              <a:avLst/>
              <a:gdLst>
                <a:gd name="connsiteX0" fmla="*/ 33140 w 82968"/>
                <a:gd name="connsiteY0" fmla="*/ 0 h 114991"/>
                <a:gd name="connsiteX1" fmla="*/ 52094 w 82968"/>
                <a:gd name="connsiteY1" fmla="*/ 0 h 114991"/>
                <a:gd name="connsiteX2" fmla="*/ 82966 w 82968"/>
                <a:gd name="connsiteY2" fmla="*/ 114992 h 114991"/>
                <a:gd name="connsiteX3" fmla="*/ 68211 w 82968"/>
                <a:gd name="connsiteY3" fmla="*/ 114992 h 114991"/>
                <a:gd name="connsiteX4" fmla="*/ 60039 w 82968"/>
                <a:gd name="connsiteY4" fmla="*/ 83403 h 114991"/>
                <a:gd name="connsiteX5" fmla="*/ 23379 w 82968"/>
                <a:gd name="connsiteY5" fmla="*/ 83403 h 114991"/>
                <a:gd name="connsiteX6" fmla="*/ 14866 w 82968"/>
                <a:gd name="connsiteY6" fmla="*/ 114992 h 114991"/>
                <a:gd name="connsiteX7" fmla="*/ -2 w 82968"/>
                <a:gd name="connsiteY7" fmla="*/ 114992 h 114991"/>
                <a:gd name="connsiteX8" fmla="*/ 26216 w 82968"/>
                <a:gd name="connsiteY8" fmla="*/ 71813 h 114991"/>
                <a:gd name="connsiteX9" fmla="*/ 57088 w 82968"/>
                <a:gd name="connsiteY9" fmla="*/ 71813 h 114991"/>
                <a:gd name="connsiteX10" fmla="*/ 42447 w 82968"/>
                <a:gd name="connsiteY10" fmla="*/ 16249 h 114991"/>
                <a:gd name="connsiteX11" fmla="*/ 42447 w 82968"/>
                <a:gd name="connsiteY11" fmla="*/ 16249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968" h="114991">
                  <a:moveTo>
                    <a:pt x="33140" y="0"/>
                  </a:moveTo>
                  <a:lnTo>
                    <a:pt x="52094" y="0"/>
                  </a:lnTo>
                  <a:lnTo>
                    <a:pt x="82966" y="114992"/>
                  </a:lnTo>
                  <a:lnTo>
                    <a:pt x="68211" y="114992"/>
                  </a:lnTo>
                  <a:lnTo>
                    <a:pt x="60039" y="83403"/>
                  </a:lnTo>
                  <a:lnTo>
                    <a:pt x="23379" y="83403"/>
                  </a:lnTo>
                  <a:lnTo>
                    <a:pt x="14866" y="114992"/>
                  </a:lnTo>
                  <a:lnTo>
                    <a:pt x="-2" y="114992"/>
                  </a:lnTo>
                  <a:close/>
                  <a:moveTo>
                    <a:pt x="26216" y="71813"/>
                  </a:moveTo>
                  <a:lnTo>
                    <a:pt x="57088" y="71813"/>
                  </a:lnTo>
                  <a:lnTo>
                    <a:pt x="42447" y="16249"/>
                  </a:lnTo>
                  <a:lnTo>
                    <a:pt x="42447" y="16249"/>
                  </a:lnTo>
                  <a:close/>
                </a:path>
              </a:pathLst>
            </a:custGeom>
            <a:grpFill/>
            <a:ln w="11333" cap="flat">
              <a:noFill/>
              <a:prstDash val="solid"/>
              <a:miter/>
            </a:ln>
          </p:spPr>
          <p:txBody>
            <a:bodyPr rtlCol="0" anchor="ctr"/>
            <a:lstStyle/>
            <a:p>
              <a:endParaRPr lang="en-ES"/>
            </a:p>
          </p:txBody>
        </p:sp>
        <p:sp>
          <p:nvSpPr>
            <p:cNvPr id="145" name="Freeform 144">
              <a:extLst>
                <a:ext uri="{FF2B5EF4-FFF2-40B4-BE49-F238E27FC236}">
                  <a16:creationId xmlns:a16="http://schemas.microsoft.com/office/drawing/2014/main" id="{74A55AE5-4EF2-6042-9BC7-550A146C8319}"/>
                </a:ext>
              </a:extLst>
            </p:cNvPr>
            <p:cNvSpPr/>
            <p:nvPr/>
          </p:nvSpPr>
          <p:spPr>
            <a:xfrm>
              <a:off x="3081624" y="1296812"/>
              <a:ext cx="70947" cy="115040"/>
            </a:xfrm>
            <a:custGeom>
              <a:avLst/>
              <a:gdLst>
                <a:gd name="connsiteX0" fmla="*/ -2 w 70947"/>
                <a:gd name="connsiteY0" fmla="*/ 29 h 115040"/>
                <a:gd name="connsiteX1" fmla="*/ 30757 w 70947"/>
                <a:gd name="connsiteY1" fmla="*/ 29 h 115040"/>
                <a:gd name="connsiteX2" fmla="*/ 51754 w 70947"/>
                <a:gd name="connsiteY2" fmla="*/ 4347 h 115040"/>
                <a:gd name="connsiteX3" fmla="*/ 64012 w 70947"/>
                <a:gd name="connsiteY3" fmla="*/ 16391 h 115040"/>
                <a:gd name="connsiteX4" fmla="*/ 69460 w 70947"/>
                <a:gd name="connsiteY4" fmla="*/ 34004 h 115040"/>
                <a:gd name="connsiteX5" fmla="*/ 70935 w 70947"/>
                <a:gd name="connsiteY5" fmla="*/ 57525 h 115040"/>
                <a:gd name="connsiteX6" fmla="*/ 69233 w 70947"/>
                <a:gd name="connsiteY6" fmla="*/ 79569 h 115040"/>
                <a:gd name="connsiteX7" fmla="*/ 63104 w 70947"/>
                <a:gd name="connsiteY7" fmla="*/ 97635 h 115040"/>
                <a:gd name="connsiteX8" fmla="*/ 51754 w 70947"/>
                <a:gd name="connsiteY8" fmla="*/ 110362 h 115040"/>
                <a:gd name="connsiteX9" fmla="*/ 32686 w 70947"/>
                <a:gd name="connsiteY9" fmla="*/ 115021 h 115040"/>
                <a:gd name="connsiteX10" fmla="*/ 452 w 70947"/>
                <a:gd name="connsiteY10" fmla="*/ 115021 h 115040"/>
                <a:gd name="connsiteX11" fmla="*/ 14185 w 70947"/>
                <a:gd name="connsiteY11" fmla="*/ 103430 h 115040"/>
                <a:gd name="connsiteX12" fmla="*/ 28940 w 70947"/>
                <a:gd name="connsiteY12" fmla="*/ 103430 h 115040"/>
                <a:gd name="connsiteX13" fmla="*/ 43241 w 70947"/>
                <a:gd name="connsiteY13" fmla="*/ 99453 h 115040"/>
                <a:gd name="connsiteX14" fmla="*/ 51527 w 70947"/>
                <a:gd name="connsiteY14" fmla="*/ 88886 h 115040"/>
                <a:gd name="connsiteX15" fmla="*/ 55159 w 70947"/>
                <a:gd name="connsiteY15" fmla="*/ 74683 h 115040"/>
                <a:gd name="connsiteX16" fmla="*/ 56180 w 70947"/>
                <a:gd name="connsiteY16" fmla="*/ 57638 h 115040"/>
                <a:gd name="connsiteX17" fmla="*/ 55386 w 70947"/>
                <a:gd name="connsiteY17" fmla="*/ 39799 h 115040"/>
                <a:gd name="connsiteX18" fmla="*/ 52094 w 70947"/>
                <a:gd name="connsiteY18" fmla="*/ 25822 h 115040"/>
                <a:gd name="connsiteX19" fmla="*/ 43809 w 70947"/>
                <a:gd name="connsiteY19" fmla="*/ 15482 h 115040"/>
                <a:gd name="connsiteX20" fmla="*/ 28940 w 70947"/>
                <a:gd name="connsiteY20" fmla="*/ 11619 h 115040"/>
                <a:gd name="connsiteX21" fmla="*/ 14185 w 70947"/>
                <a:gd name="connsiteY21" fmla="*/ 11619 h 115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0947" h="115040">
                  <a:moveTo>
                    <a:pt x="-2" y="29"/>
                  </a:moveTo>
                  <a:lnTo>
                    <a:pt x="30757" y="29"/>
                  </a:lnTo>
                  <a:cubicBezTo>
                    <a:pt x="37998" y="-230"/>
                    <a:pt x="45205" y="1250"/>
                    <a:pt x="51754" y="4347"/>
                  </a:cubicBezTo>
                  <a:cubicBezTo>
                    <a:pt x="56930" y="7073"/>
                    <a:pt x="61197" y="11261"/>
                    <a:pt x="64012" y="16391"/>
                  </a:cubicBezTo>
                  <a:cubicBezTo>
                    <a:pt x="66849" y="21894"/>
                    <a:pt x="68699" y="27857"/>
                    <a:pt x="69460" y="34004"/>
                  </a:cubicBezTo>
                  <a:cubicBezTo>
                    <a:pt x="70527" y="41796"/>
                    <a:pt x="71026" y="49658"/>
                    <a:pt x="70935" y="57525"/>
                  </a:cubicBezTo>
                  <a:cubicBezTo>
                    <a:pt x="70981" y="64907"/>
                    <a:pt x="70413" y="72280"/>
                    <a:pt x="69233" y="79569"/>
                  </a:cubicBezTo>
                  <a:cubicBezTo>
                    <a:pt x="68121" y="85868"/>
                    <a:pt x="66055" y="91961"/>
                    <a:pt x="63104" y="97635"/>
                  </a:cubicBezTo>
                  <a:cubicBezTo>
                    <a:pt x="60459" y="102773"/>
                    <a:pt x="56555" y="107152"/>
                    <a:pt x="51754" y="110362"/>
                  </a:cubicBezTo>
                  <a:cubicBezTo>
                    <a:pt x="45943" y="113626"/>
                    <a:pt x="39348" y="115238"/>
                    <a:pt x="32686" y="115021"/>
                  </a:cubicBezTo>
                  <a:lnTo>
                    <a:pt x="452" y="115021"/>
                  </a:lnTo>
                  <a:close/>
                  <a:moveTo>
                    <a:pt x="14185" y="103430"/>
                  </a:moveTo>
                  <a:lnTo>
                    <a:pt x="28940" y="103430"/>
                  </a:lnTo>
                  <a:cubicBezTo>
                    <a:pt x="34003" y="103616"/>
                    <a:pt x="38997" y="102227"/>
                    <a:pt x="43241" y="99453"/>
                  </a:cubicBezTo>
                  <a:cubicBezTo>
                    <a:pt x="46907" y="96741"/>
                    <a:pt x="49768" y="93090"/>
                    <a:pt x="51527" y="88886"/>
                  </a:cubicBezTo>
                  <a:cubicBezTo>
                    <a:pt x="53400" y="84347"/>
                    <a:pt x="54626" y="79565"/>
                    <a:pt x="55159" y="74683"/>
                  </a:cubicBezTo>
                  <a:cubicBezTo>
                    <a:pt x="55874" y="69030"/>
                    <a:pt x="56215" y="63336"/>
                    <a:pt x="56180" y="57638"/>
                  </a:cubicBezTo>
                  <a:cubicBezTo>
                    <a:pt x="56237" y="51682"/>
                    <a:pt x="55976" y="45727"/>
                    <a:pt x="55386" y="39799"/>
                  </a:cubicBezTo>
                  <a:cubicBezTo>
                    <a:pt x="54966" y="35006"/>
                    <a:pt x="53854" y="30299"/>
                    <a:pt x="52094" y="25822"/>
                  </a:cubicBezTo>
                  <a:cubicBezTo>
                    <a:pt x="50426" y="21628"/>
                    <a:pt x="47532" y="18027"/>
                    <a:pt x="43809" y="15482"/>
                  </a:cubicBezTo>
                  <a:cubicBezTo>
                    <a:pt x="39360" y="12718"/>
                    <a:pt x="34173" y="11370"/>
                    <a:pt x="28940" y="11619"/>
                  </a:cubicBezTo>
                  <a:lnTo>
                    <a:pt x="14185" y="11619"/>
                  </a:lnTo>
                  <a:close/>
                </a:path>
              </a:pathLst>
            </a:custGeom>
            <a:grpFill/>
            <a:ln w="11333" cap="flat">
              <a:noFill/>
              <a:prstDash val="solid"/>
              <a:miter/>
            </a:ln>
          </p:spPr>
          <p:txBody>
            <a:bodyPr rtlCol="0" anchor="ctr"/>
            <a:lstStyle/>
            <a:p>
              <a:endParaRPr lang="en-ES"/>
            </a:p>
          </p:txBody>
        </p:sp>
        <p:sp>
          <p:nvSpPr>
            <p:cNvPr id="146" name="Freeform 145">
              <a:extLst>
                <a:ext uri="{FF2B5EF4-FFF2-40B4-BE49-F238E27FC236}">
                  <a16:creationId xmlns:a16="http://schemas.microsoft.com/office/drawing/2014/main" id="{6D961EF7-CDAD-B745-8A01-59D8780FFC0F}"/>
                </a:ext>
              </a:extLst>
            </p:cNvPr>
            <p:cNvSpPr/>
            <p:nvPr/>
          </p:nvSpPr>
          <p:spPr>
            <a:xfrm>
              <a:off x="3168105" y="1294562"/>
              <a:ext cx="73787" cy="119663"/>
            </a:xfrm>
            <a:custGeom>
              <a:avLst/>
              <a:gdLst>
                <a:gd name="connsiteX0" fmla="*/ 55619 w 73787"/>
                <a:gd name="connsiteY0" fmla="*/ 5006 h 119663"/>
                <a:gd name="connsiteX1" fmla="*/ 66969 w 73787"/>
                <a:gd name="connsiteY1" fmla="*/ 18414 h 119663"/>
                <a:gd name="connsiteX2" fmla="*/ 72304 w 73787"/>
                <a:gd name="connsiteY2" fmla="*/ 37049 h 119663"/>
                <a:gd name="connsiteX3" fmla="*/ 73779 w 73787"/>
                <a:gd name="connsiteY3" fmla="*/ 59774 h 119663"/>
                <a:gd name="connsiteX4" fmla="*/ 72304 w 73787"/>
                <a:gd name="connsiteY4" fmla="*/ 82500 h 119663"/>
                <a:gd name="connsiteX5" fmla="*/ 66969 w 73787"/>
                <a:gd name="connsiteY5" fmla="*/ 101249 h 119663"/>
                <a:gd name="connsiteX6" fmla="*/ 55619 w 73787"/>
                <a:gd name="connsiteY6" fmla="*/ 114657 h 119663"/>
                <a:gd name="connsiteX7" fmla="*/ 18164 w 73787"/>
                <a:gd name="connsiteY7" fmla="*/ 114657 h 119663"/>
                <a:gd name="connsiteX8" fmla="*/ 6814 w 73787"/>
                <a:gd name="connsiteY8" fmla="*/ 101249 h 119663"/>
                <a:gd name="connsiteX9" fmla="*/ 1480 w 73787"/>
                <a:gd name="connsiteY9" fmla="*/ 82614 h 119663"/>
                <a:gd name="connsiteX10" fmla="*/ 4 w 73787"/>
                <a:gd name="connsiteY10" fmla="*/ 59888 h 119663"/>
                <a:gd name="connsiteX11" fmla="*/ 1480 w 73787"/>
                <a:gd name="connsiteY11" fmla="*/ 37162 h 119663"/>
                <a:gd name="connsiteX12" fmla="*/ 6814 w 73787"/>
                <a:gd name="connsiteY12" fmla="*/ 18414 h 119663"/>
                <a:gd name="connsiteX13" fmla="*/ 18164 w 73787"/>
                <a:gd name="connsiteY13" fmla="*/ 5006 h 119663"/>
                <a:gd name="connsiteX14" fmla="*/ 55619 w 73787"/>
                <a:gd name="connsiteY14" fmla="*/ 5006 h 119663"/>
                <a:gd name="connsiteX15" fmla="*/ 25315 w 73787"/>
                <a:gd name="connsiteY15" fmla="*/ 15232 h 119663"/>
                <a:gd name="connsiteX16" fmla="*/ 18618 w 73787"/>
                <a:gd name="connsiteY16" fmla="*/ 25345 h 119663"/>
                <a:gd name="connsiteX17" fmla="*/ 15554 w 73787"/>
                <a:gd name="connsiteY17" fmla="*/ 40117 h 119663"/>
                <a:gd name="connsiteX18" fmla="*/ 14759 w 73787"/>
                <a:gd name="connsiteY18" fmla="*/ 59774 h 119663"/>
                <a:gd name="connsiteX19" fmla="*/ 15554 w 73787"/>
                <a:gd name="connsiteY19" fmla="*/ 79432 h 119663"/>
                <a:gd name="connsiteX20" fmla="*/ 18618 w 73787"/>
                <a:gd name="connsiteY20" fmla="*/ 94204 h 119663"/>
                <a:gd name="connsiteX21" fmla="*/ 25315 w 73787"/>
                <a:gd name="connsiteY21" fmla="*/ 104317 h 119663"/>
                <a:gd name="connsiteX22" fmla="*/ 36665 w 73787"/>
                <a:gd name="connsiteY22" fmla="*/ 107953 h 119663"/>
                <a:gd name="connsiteX23" fmla="*/ 48015 w 73787"/>
                <a:gd name="connsiteY23" fmla="*/ 104317 h 119663"/>
                <a:gd name="connsiteX24" fmla="*/ 54825 w 73787"/>
                <a:gd name="connsiteY24" fmla="*/ 94204 h 119663"/>
                <a:gd name="connsiteX25" fmla="*/ 57889 w 73787"/>
                <a:gd name="connsiteY25" fmla="*/ 79432 h 119663"/>
                <a:gd name="connsiteX26" fmla="*/ 58684 w 73787"/>
                <a:gd name="connsiteY26" fmla="*/ 59774 h 119663"/>
                <a:gd name="connsiteX27" fmla="*/ 57889 w 73787"/>
                <a:gd name="connsiteY27" fmla="*/ 40117 h 119663"/>
                <a:gd name="connsiteX28" fmla="*/ 54825 w 73787"/>
                <a:gd name="connsiteY28" fmla="*/ 25345 h 119663"/>
                <a:gd name="connsiteX29" fmla="*/ 48015 w 73787"/>
                <a:gd name="connsiteY29" fmla="*/ 15232 h 119663"/>
                <a:gd name="connsiteX30" fmla="*/ 36665 w 73787"/>
                <a:gd name="connsiteY30" fmla="*/ 11596 h 119663"/>
                <a:gd name="connsiteX31" fmla="*/ 25315 w 73787"/>
                <a:gd name="connsiteY31" fmla="*/ 15232 h 119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3787" h="119663">
                  <a:moveTo>
                    <a:pt x="55619" y="5006"/>
                  </a:moveTo>
                  <a:cubicBezTo>
                    <a:pt x="60568" y="8333"/>
                    <a:pt x="64506" y="12976"/>
                    <a:pt x="66969" y="18414"/>
                  </a:cubicBezTo>
                  <a:cubicBezTo>
                    <a:pt x="69693" y="24316"/>
                    <a:pt x="71487" y="30600"/>
                    <a:pt x="72304" y="37049"/>
                  </a:cubicBezTo>
                  <a:cubicBezTo>
                    <a:pt x="73348" y="44578"/>
                    <a:pt x="73847" y="52174"/>
                    <a:pt x="73779" y="59774"/>
                  </a:cubicBezTo>
                  <a:cubicBezTo>
                    <a:pt x="73847" y="67376"/>
                    <a:pt x="73359" y="74972"/>
                    <a:pt x="72304" y="82500"/>
                  </a:cubicBezTo>
                  <a:cubicBezTo>
                    <a:pt x="71475" y="88981"/>
                    <a:pt x="69670" y="95303"/>
                    <a:pt x="66969" y="101249"/>
                  </a:cubicBezTo>
                  <a:cubicBezTo>
                    <a:pt x="64506" y="106687"/>
                    <a:pt x="60568" y="111330"/>
                    <a:pt x="55619" y="114657"/>
                  </a:cubicBezTo>
                  <a:cubicBezTo>
                    <a:pt x="44020" y="121331"/>
                    <a:pt x="29764" y="121331"/>
                    <a:pt x="18164" y="114657"/>
                  </a:cubicBezTo>
                  <a:cubicBezTo>
                    <a:pt x="13238" y="111299"/>
                    <a:pt x="9311" y="106664"/>
                    <a:pt x="6814" y="101249"/>
                  </a:cubicBezTo>
                  <a:cubicBezTo>
                    <a:pt x="4147" y="95328"/>
                    <a:pt x="2354" y="89051"/>
                    <a:pt x="1480" y="82614"/>
                  </a:cubicBezTo>
                  <a:cubicBezTo>
                    <a:pt x="436" y="75085"/>
                    <a:pt x="-64" y="67489"/>
                    <a:pt x="4" y="59888"/>
                  </a:cubicBezTo>
                  <a:cubicBezTo>
                    <a:pt x="-64" y="52286"/>
                    <a:pt x="424" y="44690"/>
                    <a:pt x="1480" y="37162"/>
                  </a:cubicBezTo>
                  <a:cubicBezTo>
                    <a:pt x="2365" y="30691"/>
                    <a:pt x="4158" y="24379"/>
                    <a:pt x="6814" y="18414"/>
                  </a:cubicBezTo>
                  <a:cubicBezTo>
                    <a:pt x="9311" y="12998"/>
                    <a:pt x="13238" y="8363"/>
                    <a:pt x="18164" y="5006"/>
                  </a:cubicBezTo>
                  <a:cubicBezTo>
                    <a:pt x="29764" y="-1669"/>
                    <a:pt x="44020" y="-1669"/>
                    <a:pt x="55619" y="5006"/>
                  </a:cubicBezTo>
                  <a:close/>
                  <a:moveTo>
                    <a:pt x="25315" y="15232"/>
                  </a:moveTo>
                  <a:cubicBezTo>
                    <a:pt x="22171" y="17897"/>
                    <a:pt x="19844" y="21406"/>
                    <a:pt x="18618" y="25345"/>
                  </a:cubicBezTo>
                  <a:cubicBezTo>
                    <a:pt x="16927" y="30107"/>
                    <a:pt x="15906" y="35076"/>
                    <a:pt x="15554" y="40117"/>
                  </a:cubicBezTo>
                  <a:cubicBezTo>
                    <a:pt x="15554" y="45685"/>
                    <a:pt x="14759" y="52275"/>
                    <a:pt x="14759" y="59774"/>
                  </a:cubicBezTo>
                  <a:cubicBezTo>
                    <a:pt x="14759" y="67274"/>
                    <a:pt x="14759" y="73864"/>
                    <a:pt x="15554" y="79432"/>
                  </a:cubicBezTo>
                  <a:cubicBezTo>
                    <a:pt x="15906" y="84473"/>
                    <a:pt x="16927" y="89442"/>
                    <a:pt x="18618" y="94204"/>
                  </a:cubicBezTo>
                  <a:cubicBezTo>
                    <a:pt x="19844" y="98143"/>
                    <a:pt x="22171" y="101652"/>
                    <a:pt x="25315" y="104317"/>
                  </a:cubicBezTo>
                  <a:cubicBezTo>
                    <a:pt x="28584" y="106764"/>
                    <a:pt x="32579" y="108045"/>
                    <a:pt x="36665" y="107953"/>
                  </a:cubicBezTo>
                  <a:cubicBezTo>
                    <a:pt x="40751" y="108071"/>
                    <a:pt x="44757" y="106788"/>
                    <a:pt x="48015" y="104317"/>
                  </a:cubicBezTo>
                  <a:cubicBezTo>
                    <a:pt x="51227" y="101689"/>
                    <a:pt x="53599" y="98172"/>
                    <a:pt x="54825" y="94204"/>
                  </a:cubicBezTo>
                  <a:cubicBezTo>
                    <a:pt x="56402" y="89412"/>
                    <a:pt x="57435" y="84457"/>
                    <a:pt x="57889" y="79432"/>
                  </a:cubicBezTo>
                  <a:cubicBezTo>
                    <a:pt x="57889" y="73864"/>
                    <a:pt x="58684" y="67274"/>
                    <a:pt x="58684" y="59774"/>
                  </a:cubicBezTo>
                  <a:cubicBezTo>
                    <a:pt x="58684" y="52275"/>
                    <a:pt x="58684" y="45685"/>
                    <a:pt x="57889" y="40117"/>
                  </a:cubicBezTo>
                  <a:cubicBezTo>
                    <a:pt x="57435" y="35092"/>
                    <a:pt x="56402" y="30137"/>
                    <a:pt x="54825" y="25345"/>
                  </a:cubicBezTo>
                  <a:cubicBezTo>
                    <a:pt x="53599" y="21377"/>
                    <a:pt x="51227" y="17860"/>
                    <a:pt x="48015" y="15232"/>
                  </a:cubicBezTo>
                  <a:cubicBezTo>
                    <a:pt x="44757" y="12761"/>
                    <a:pt x="40751" y="11478"/>
                    <a:pt x="36665" y="11596"/>
                  </a:cubicBezTo>
                  <a:cubicBezTo>
                    <a:pt x="32579" y="11504"/>
                    <a:pt x="28584" y="12785"/>
                    <a:pt x="25315" y="15232"/>
                  </a:cubicBezTo>
                  <a:close/>
                </a:path>
              </a:pathLst>
            </a:custGeom>
            <a:grpFill/>
            <a:ln w="11333" cap="flat">
              <a:noFill/>
              <a:prstDash val="solid"/>
              <a:miter/>
            </a:ln>
          </p:spPr>
          <p:txBody>
            <a:bodyPr rtlCol="0" anchor="ctr"/>
            <a:lstStyle/>
            <a:p>
              <a:endParaRPr lang="en-ES"/>
            </a:p>
          </p:txBody>
        </p:sp>
        <p:sp>
          <p:nvSpPr>
            <p:cNvPr id="147" name="Freeform 146">
              <a:extLst>
                <a:ext uri="{FF2B5EF4-FFF2-40B4-BE49-F238E27FC236}">
                  <a16:creationId xmlns:a16="http://schemas.microsoft.com/office/drawing/2014/main" id="{657033BF-C047-EC40-AFD4-980E8496BD86}"/>
                </a:ext>
              </a:extLst>
            </p:cNvPr>
            <p:cNvSpPr/>
            <p:nvPr/>
          </p:nvSpPr>
          <p:spPr>
            <a:xfrm>
              <a:off x="3254596" y="1294006"/>
              <a:ext cx="70618" cy="120291"/>
            </a:xfrm>
            <a:custGeom>
              <a:avLst/>
              <a:gdLst>
                <a:gd name="connsiteX0" fmla="*/ 53231 w 70618"/>
                <a:gd name="connsiteY0" fmla="*/ 32606 h 120291"/>
                <a:gd name="connsiteX1" fmla="*/ 49145 w 70618"/>
                <a:gd name="connsiteY1" fmla="*/ 17607 h 120291"/>
                <a:gd name="connsiteX2" fmla="*/ 35412 w 70618"/>
                <a:gd name="connsiteY2" fmla="*/ 12153 h 120291"/>
                <a:gd name="connsiteX3" fmla="*/ 21338 w 70618"/>
                <a:gd name="connsiteY3" fmla="*/ 17039 h 120291"/>
                <a:gd name="connsiteX4" fmla="*/ 16344 w 70618"/>
                <a:gd name="connsiteY4" fmla="*/ 30901 h 120291"/>
                <a:gd name="connsiteX5" fmla="*/ 18273 w 70618"/>
                <a:gd name="connsiteY5" fmla="*/ 40105 h 120291"/>
                <a:gd name="connsiteX6" fmla="*/ 23494 w 70618"/>
                <a:gd name="connsiteY6" fmla="*/ 46355 h 120291"/>
                <a:gd name="connsiteX7" fmla="*/ 30758 w 70618"/>
                <a:gd name="connsiteY7" fmla="*/ 50332 h 120291"/>
                <a:gd name="connsiteX8" fmla="*/ 40860 w 70618"/>
                <a:gd name="connsiteY8" fmla="*/ 53854 h 120291"/>
                <a:gd name="connsiteX9" fmla="*/ 52777 w 70618"/>
                <a:gd name="connsiteY9" fmla="*/ 58286 h 120291"/>
                <a:gd name="connsiteX10" fmla="*/ 61517 w 70618"/>
                <a:gd name="connsiteY10" fmla="*/ 63513 h 120291"/>
                <a:gd name="connsiteX11" fmla="*/ 68100 w 70618"/>
                <a:gd name="connsiteY11" fmla="*/ 72376 h 120291"/>
                <a:gd name="connsiteX12" fmla="*/ 70597 w 70618"/>
                <a:gd name="connsiteY12" fmla="*/ 85897 h 120291"/>
                <a:gd name="connsiteX13" fmla="*/ 67419 w 70618"/>
                <a:gd name="connsiteY13" fmla="*/ 102146 h 120291"/>
                <a:gd name="connsiteX14" fmla="*/ 59133 w 70618"/>
                <a:gd name="connsiteY14" fmla="*/ 112714 h 120291"/>
                <a:gd name="connsiteX15" fmla="*/ 47783 w 70618"/>
                <a:gd name="connsiteY15" fmla="*/ 118395 h 120291"/>
                <a:gd name="connsiteX16" fmla="*/ 34844 w 70618"/>
                <a:gd name="connsiteY16" fmla="*/ 120100 h 120291"/>
                <a:gd name="connsiteX17" fmla="*/ 7831 w 70618"/>
                <a:gd name="connsiteY17" fmla="*/ 110555 h 120291"/>
                <a:gd name="connsiteX18" fmla="*/ 113 w 70618"/>
                <a:gd name="connsiteY18" fmla="*/ 81807 h 120291"/>
                <a:gd name="connsiteX19" fmla="*/ 14301 w 70618"/>
                <a:gd name="connsiteY19" fmla="*/ 81807 h 120291"/>
                <a:gd name="connsiteX20" fmla="*/ 14868 w 70618"/>
                <a:gd name="connsiteY20" fmla="*/ 92261 h 120291"/>
                <a:gd name="connsiteX21" fmla="*/ 17479 w 70618"/>
                <a:gd name="connsiteY21" fmla="*/ 100328 h 120291"/>
                <a:gd name="connsiteX22" fmla="*/ 24062 w 70618"/>
                <a:gd name="connsiteY22" fmla="*/ 106237 h 120291"/>
                <a:gd name="connsiteX23" fmla="*/ 35412 w 70618"/>
                <a:gd name="connsiteY23" fmla="*/ 108509 h 120291"/>
                <a:gd name="connsiteX24" fmla="*/ 55399 w 70618"/>
                <a:gd name="connsiteY24" fmla="*/ 89207 h 120291"/>
                <a:gd name="connsiteX25" fmla="*/ 55388 w 70618"/>
                <a:gd name="connsiteY25" fmla="*/ 88170 h 120291"/>
                <a:gd name="connsiteX26" fmla="*/ 53458 w 70618"/>
                <a:gd name="connsiteY26" fmla="*/ 78966 h 120291"/>
                <a:gd name="connsiteX27" fmla="*/ 48124 w 70618"/>
                <a:gd name="connsiteY27" fmla="*/ 72603 h 120291"/>
                <a:gd name="connsiteX28" fmla="*/ 40973 w 70618"/>
                <a:gd name="connsiteY28" fmla="*/ 68399 h 120291"/>
                <a:gd name="connsiteX29" fmla="*/ 30872 w 70618"/>
                <a:gd name="connsiteY29" fmla="*/ 64649 h 120291"/>
                <a:gd name="connsiteX30" fmla="*/ 19522 w 70618"/>
                <a:gd name="connsiteY30" fmla="*/ 60217 h 120291"/>
                <a:gd name="connsiteX31" fmla="*/ 10782 w 70618"/>
                <a:gd name="connsiteY31" fmla="*/ 54763 h 120291"/>
                <a:gd name="connsiteX32" fmla="*/ 4199 w 70618"/>
                <a:gd name="connsiteY32" fmla="*/ 45787 h 120291"/>
                <a:gd name="connsiteX33" fmla="*/ 1702 w 70618"/>
                <a:gd name="connsiteY33" fmla="*/ 32265 h 120291"/>
                <a:gd name="connsiteX34" fmla="*/ 2951 w 70618"/>
                <a:gd name="connsiteY34" fmla="*/ 22266 h 120291"/>
                <a:gd name="connsiteX35" fmla="*/ 7945 w 70618"/>
                <a:gd name="connsiteY35" fmla="*/ 12039 h 120291"/>
                <a:gd name="connsiteX36" fmla="*/ 18273 w 70618"/>
                <a:gd name="connsiteY36" fmla="*/ 3744 h 120291"/>
                <a:gd name="connsiteX37" fmla="*/ 35412 w 70618"/>
                <a:gd name="connsiteY37" fmla="*/ 108 h 120291"/>
                <a:gd name="connsiteX38" fmla="*/ 59587 w 70618"/>
                <a:gd name="connsiteY38" fmla="*/ 8176 h 120291"/>
                <a:gd name="connsiteX39" fmla="*/ 67646 w 70618"/>
                <a:gd name="connsiteY39" fmla="*/ 32151 h 120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Lst>
              <a:rect l="l" t="t" r="r" b="b"/>
              <a:pathLst>
                <a:path w="70618" h="120291">
                  <a:moveTo>
                    <a:pt x="53231" y="32606"/>
                  </a:moveTo>
                  <a:cubicBezTo>
                    <a:pt x="53549" y="27294"/>
                    <a:pt x="52107" y="22025"/>
                    <a:pt x="49145" y="17607"/>
                  </a:cubicBezTo>
                  <a:cubicBezTo>
                    <a:pt x="45718" y="13672"/>
                    <a:pt x="40599" y="11639"/>
                    <a:pt x="35412" y="12153"/>
                  </a:cubicBezTo>
                  <a:cubicBezTo>
                    <a:pt x="30259" y="11830"/>
                    <a:pt x="25185" y="13590"/>
                    <a:pt x="21338" y="17039"/>
                  </a:cubicBezTo>
                  <a:cubicBezTo>
                    <a:pt x="17831" y="20769"/>
                    <a:pt x="16026" y="25788"/>
                    <a:pt x="16344" y="30901"/>
                  </a:cubicBezTo>
                  <a:cubicBezTo>
                    <a:pt x="16264" y="34077"/>
                    <a:pt x="16923" y="37229"/>
                    <a:pt x="18273" y="40105"/>
                  </a:cubicBezTo>
                  <a:cubicBezTo>
                    <a:pt x="19567" y="42526"/>
                    <a:pt x="21349" y="44653"/>
                    <a:pt x="23494" y="46355"/>
                  </a:cubicBezTo>
                  <a:cubicBezTo>
                    <a:pt x="25753" y="47966"/>
                    <a:pt x="28182" y="49301"/>
                    <a:pt x="30758" y="50332"/>
                  </a:cubicBezTo>
                  <a:cubicBezTo>
                    <a:pt x="34061" y="51686"/>
                    <a:pt x="37432" y="52861"/>
                    <a:pt x="40860" y="53854"/>
                  </a:cubicBezTo>
                  <a:cubicBezTo>
                    <a:pt x="45627" y="55445"/>
                    <a:pt x="49599" y="56922"/>
                    <a:pt x="52777" y="58286"/>
                  </a:cubicBezTo>
                  <a:cubicBezTo>
                    <a:pt x="55944" y="59565"/>
                    <a:pt x="58895" y="61329"/>
                    <a:pt x="61517" y="63513"/>
                  </a:cubicBezTo>
                  <a:cubicBezTo>
                    <a:pt x="64343" y="65941"/>
                    <a:pt x="66590" y="68969"/>
                    <a:pt x="68100" y="72376"/>
                  </a:cubicBezTo>
                  <a:cubicBezTo>
                    <a:pt x="69893" y="76652"/>
                    <a:pt x="70744" y="81263"/>
                    <a:pt x="70597" y="85897"/>
                  </a:cubicBezTo>
                  <a:cubicBezTo>
                    <a:pt x="70778" y="91485"/>
                    <a:pt x="69689" y="97040"/>
                    <a:pt x="67419" y="102146"/>
                  </a:cubicBezTo>
                  <a:cubicBezTo>
                    <a:pt x="65603" y="106318"/>
                    <a:pt x="62754" y="109956"/>
                    <a:pt x="59133" y="112714"/>
                  </a:cubicBezTo>
                  <a:cubicBezTo>
                    <a:pt x="55785" y="115383"/>
                    <a:pt x="51926" y="117318"/>
                    <a:pt x="47783" y="118395"/>
                  </a:cubicBezTo>
                  <a:cubicBezTo>
                    <a:pt x="43561" y="119534"/>
                    <a:pt x="39214" y="120108"/>
                    <a:pt x="34844" y="120100"/>
                  </a:cubicBezTo>
                  <a:cubicBezTo>
                    <a:pt x="24856" y="121179"/>
                    <a:pt x="14925" y="117669"/>
                    <a:pt x="7831" y="110555"/>
                  </a:cubicBezTo>
                  <a:cubicBezTo>
                    <a:pt x="2111" y="102111"/>
                    <a:pt x="-613" y="91986"/>
                    <a:pt x="113" y="81807"/>
                  </a:cubicBezTo>
                  <a:lnTo>
                    <a:pt x="14301" y="81807"/>
                  </a:lnTo>
                  <a:cubicBezTo>
                    <a:pt x="14289" y="85300"/>
                    <a:pt x="14482" y="88789"/>
                    <a:pt x="14868" y="92261"/>
                  </a:cubicBezTo>
                  <a:cubicBezTo>
                    <a:pt x="15220" y="95090"/>
                    <a:pt x="16105" y="97827"/>
                    <a:pt x="17479" y="100328"/>
                  </a:cubicBezTo>
                  <a:cubicBezTo>
                    <a:pt x="19079" y="102878"/>
                    <a:pt x="21360" y="104926"/>
                    <a:pt x="24062" y="106237"/>
                  </a:cubicBezTo>
                  <a:cubicBezTo>
                    <a:pt x="27626" y="107828"/>
                    <a:pt x="31507" y="108604"/>
                    <a:pt x="35412" y="108509"/>
                  </a:cubicBezTo>
                  <a:cubicBezTo>
                    <a:pt x="46251" y="108704"/>
                    <a:pt x="55206" y="100062"/>
                    <a:pt x="55399" y="89207"/>
                  </a:cubicBezTo>
                  <a:cubicBezTo>
                    <a:pt x="55399" y="88862"/>
                    <a:pt x="55399" y="88515"/>
                    <a:pt x="55388" y="88170"/>
                  </a:cubicBezTo>
                  <a:cubicBezTo>
                    <a:pt x="55467" y="84994"/>
                    <a:pt x="54809" y="81842"/>
                    <a:pt x="53458" y="78966"/>
                  </a:cubicBezTo>
                  <a:cubicBezTo>
                    <a:pt x="52164" y="76483"/>
                    <a:pt x="50337" y="74312"/>
                    <a:pt x="48124" y="72603"/>
                  </a:cubicBezTo>
                  <a:cubicBezTo>
                    <a:pt x="45956" y="70855"/>
                    <a:pt x="43550" y="69440"/>
                    <a:pt x="40973" y="68399"/>
                  </a:cubicBezTo>
                  <a:cubicBezTo>
                    <a:pt x="38363" y="67262"/>
                    <a:pt x="34958" y="66126"/>
                    <a:pt x="30872" y="64649"/>
                  </a:cubicBezTo>
                  <a:cubicBezTo>
                    <a:pt x="26786" y="63172"/>
                    <a:pt x="22132" y="61581"/>
                    <a:pt x="19522" y="60217"/>
                  </a:cubicBezTo>
                  <a:cubicBezTo>
                    <a:pt x="16344" y="58854"/>
                    <a:pt x="13404" y="57014"/>
                    <a:pt x="10782" y="54763"/>
                  </a:cubicBezTo>
                  <a:cubicBezTo>
                    <a:pt x="7933" y="52312"/>
                    <a:pt x="5686" y="49242"/>
                    <a:pt x="4199" y="45787"/>
                  </a:cubicBezTo>
                  <a:cubicBezTo>
                    <a:pt x="2383" y="41518"/>
                    <a:pt x="1532" y="36901"/>
                    <a:pt x="1702" y="32265"/>
                  </a:cubicBezTo>
                  <a:cubicBezTo>
                    <a:pt x="1748" y="28896"/>
                    <a:pt x="2167" y="25542"/>
                    <a:pt x="2951" y="22266"/>
                  </a:cubicBezTo>
                  <a:cubicBezTo>
                    <a:pt x="3915" y="18556"/>
                    <a:pt x="5606" y="15078"/>
                    <a:pt x="7945" y="12039"/>
                  </a:cubicBezTo>
                  <a:cubicBezTo>
                    <a:pt x="10635" y="8442"/>
                    <a:pt x="14187" y="5587"/>
                    <a:pt x="18273" y="3744"/>
                  </a:cubicBezTo>
                  <a:cubicBezTo>
                    <a:pt x="23664" y="1323"/>
                    <a:pt x="29510" y="83"/>
                    <a:pt x="35412" y="108"/>
                  </a:cubicBezTo>
                  <a:cubicBezTo>
                    <a:pt x="44231" y="-615"/>
                    <a:pt x="52959" y="2300"/>
                    <a:pt x="59587" y="8176"/>
                  </a:cubicBezTo>
                  <a:cubicBezTo>
                    <a:pt x="65251" y="14837"/>
                    <a:pt x="68134" y="23420"/>
                    <a:pt x="67646" y="32151"/>
                  </a:cubicBezTo>
                  <a:close/>
                </a:path>
              </a:pathLst>
            </a:custGeom>
            <a:grpFill/>
            <a:ln w="11333" cap="flat">
              <a:noFill/>
              <a:prstDash val="solid"/>
              <a:miter/>
            </a:ln>
          </p:spPr>
          <p:txBody>
            <a:bodyPr rtlCol="0" anchor="ctr"/>
            <a:lstStyle/>
            <a:p>
              <a:endParaRPr lang="en-ES"/>
            </a:p>
          </p:txBody>
        </p:sp>
        <p:sp>
          <p:nvSpPr>
            <p:cNvPr id="148" name="Freeform 147">
              <a:extLst>
                <a:ext uri="{FF2B5EF4-FFF2-40B4-BE49-F238E27FC236}">
                  <a16:creationId xmlns:a16="http://schemas.microsoft.com/office/drawing/2014/main" id="{979C7D4C-EA10-ED4B-A80D-C83DA9819076}"/>
                </a:ext>
              </a:extLst>
            </p:cNvPr>
            <p:cNvSpPr/>
            <p:nvPr/>
          </p:nvSpPr>
          <p:spPr>
            <a:xfrm>
              <a:off x="3369800" y="1296273"/>
              <a:ext cx="69461" cy="115559"/>
            </a:xfrm>
            <a:custGeom>
              <a:avLst/>
              <a:gdLst>
                <a:gd name="connsiteX0" fmla="*/ 31324 w 69461"/>
                <a:gd name="connsiteY0" fmla="*/ 68177 h 115559"/>
                <a:gd name="connsiteX1" fmla="*/ -2 w 69461"/>
                <a:gd name="connsiteY1" fmla="*/ 0 h 115559"/>
                <a:gd name="connsiteX2" fmla="*/ 7375 w 69461"/>
                <a:gd name="connsiteY2" fmla="*/ 0 h 115559"/>
                <a:gd name="connsiteX3" fmla="*/ 34729 w 69461"/>
                <a:gd name="connsiteY3" fmla="*/ 60564 h 115559"/>
                <a:gd name="connsiteX4" fmla="*/ 62650 w 69461"/>
                <a:gd name="connsiteY4" fmla="*/ 0 h 115559"/>
                <a:gd name="connsiteX5" fmla="*/ 69460 w 69461"/>
                <a:gd name="connsiteY5" fmla="*/ 0 h 115559"/>
                <a:gd name="connsiteX6" fmla="*/ 38134 w 69461"/>
                <a:gd name="connsiteY6" fmla="*/ 68177 h 115559"/>
                <a:gd name="connsiteX7" fmla="*/ 38134 w 69461"/>
                <a:gd name="connsiteY7" fmla="*/ 115560 h 115559"/>
                <a:gd name="connsiteX8" fmla="*/ 31324 w 69461"/>
                <a:gd name="connsiteY8" fmla="*/ 115560 h 1155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9461" h="115559">
                  <a:moveTo>
                    <a:pt x="31324" y="68177"/>
                  </a:moveTo>
                  <a:lnTo>
                    <a:pt x="-2" y="0"/>
                  </a:lnTo>
                  <a:lnTo>
                    <a:pt x="7375" y="0"/>
                  </a:lnTo>
                  <a:lnTo>
                    <a:pt x="34729" y="60564"/>
                  </a:lnTo>
                  <a:lnTo>
                    <a:pt x="62650" y="0"/>
                  </a:lnTo>
                  <a:lnTo>
                    <a:pt x="69460" y="0"/>
                  </a:lnTo>
                  <a:lnTo>
                    <a:pt x="38134" y="68177"/>
                  </a:lnTo>
                  <a:lnTo>
                    <a:pt x="38134" y="115560"/>
                  </a:lnTo>
                  <a:lnTo>
                    <a:pt x="31324" y="115560"/>
                  </a:lnTo>
                  <a:close/>
                </a:path>
              </a:pathLst>
            </a:custGeom>
            <a:grpFill/>
            <a:ln w="11333" cap="flat">
              <a:noFill/>
              <a:prstDash val="solid"/>
              <a:miter/>
            </a:ln>
          </p:spPr>
          <p:txBody>
            <a:bodyPr rtlCol="0" anchor="ctr"/>
            <a:lstStyle/>
            <a:p>
              <a:endParaRPr lang="en-ES"/>
            </a:p>
          </p:txBody>
        </p:sp>
        <p:sp>
          <p:nvSpPr>
            <p:cNvPr id="149" name="Freeform 148">
              <a:extLst>
                <a:ext uri="{FF2B5EF4-FFF2-40B4-BE49-F238E27FC236}">
                  <a16:creationId xmlns:a16="http://schemas.microsoft.com/office/drawing/2014/main" id="{0E965E0B-D7FB-144C-BACA-E8F99E34A570}"/>
                </a:ext>
              </a:extLst>
            </p:cNvPr>
            <p:cNvSpPr/>
            <p:nvPr/>
          </p:nvSpPr>
          <p:spPr>
            <a:xfrm>
              <a:off x="3488635" y="1296841"/>
              <a:ext cx="54820" cy="114991"/>
            </a:xfrm>
            <a:custGeom>
              <a:avLst/>
              <a:gdLst>
                <a:gd name="connsiteX0" fmla="*/ -2 w 54820"/>
                <a:gd name="connsiteY0" fmla="*/ 0 h 114991"/>
                <a:gd name="connsiteX1" fmla="*/ 6808 w 54820"/>
                <a:gd name="connsiteY1" fmla="*/ 0 h 114991"/>
                <a:gd name="connsiteX2" fmla="*/ 6808 w 54820"/>
                <a:gd name="connsiteY2" fmla="*/ 108856 h 114991"/>
                <a:gd name="connsiteX3" fmla="*/ 54818 w 54820"/>
                <a:gd name="connsiteY3" fmla="*/ 108856 h 114991"/>
                <a:gd name="connsiteX4" fmla="*/ 54818 w 54820"/>
                <a:gd name="connsiteY4" fmla="*/ 114992 h 114991"/>
                <a:gd name="connsiteX5" fmla="*/ -2 w 54820"/>
                <a:gd name="connsiteY5"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4820" h="114991">
                  <a:moveTo>
                    <a:pt x="-2" y="0"/>
                  </a:moveTo>
                  <a:lnTo>
                    <a:pt x="6808" y="0"/>
                  </a:lnTo>
                  <a:lnTo>
                    <a:pt x="6808" y="108856"/>
                  </a:lnTo>
                  <a:lnTo>
                    <a:pt x="54818" y="108856"/>
                  </a:lnTo>
                  <a:lnTo>
                    <a:pt x="54818" y="114992"/>
                  </a:lnTo>
                  <a:lnTo>
                    <a:pt x="-2" y="114992"/>
                  </a:lnTo>
                  <a:close/>
                </a:path>
              </a:pathLst>
            </a:custGeom>
            <a:grpFill/>
            <a:ln w="11333" cap="flat">
              <a:noFill/>
              <a:prstDash val="solid"/>
              <a:miter/>
            </a:ln>
          </p:spPr>
          <p:txBody>
            <a:bodyPr rtlCol="0" anchor="ctr"/>
            <a:lstStyle/>
            <a:p>
              <a:endParaRPr lang="en-ES"/>
            </a:p>
          </p:txBody>
        </p:sp>
        <p:sp>
          <p:nvSpPr>
            <p:cNvPr id="150" name="Freeform 149">
              <a:extLst>
                <a:ext uri="{FF2B5EF4-FFF2-40B4-BE49-F238E27FC236}">
                  <a16:creationId xmlns:a16="http://schemas.microsoft.com/office/drawing/2014/main" id="{8F50D82C-143F-214C-93AB-2884DB08ED8E}"/>
                </a:ext>
              </a:extLst>
            </p:cNvPr>
            <p:cNvSpPr/>
            <p:nvPr/>
          </p:nvSpPr>
          <p:spPr>
            <a:xfrm>
              <a:off x="3546520" y="1296841"/>
              <a:ext cx="78201" cy="114991"/>
            </a:xfrm>
            <a:custGeom>
              <a:avLst/>
              <a:gdLst>
                <a:gd name="connsiteX0" fmla="*/ 61288 w 78201"/>
                <a:gd name="connsiteY0" fmla="*/ 79199 h 114991"/>
                <a:gd name="connsiteX1" fmla="*/ 18044 w 78201"/>
                <a:gd name="connsiteY1" fmla="*/ 79199 h 114991"/>
                <a:gd name="connsiteX2" fmla="*/ 6694 w 78201"/>
                <a:gd name="connsiteY2" fmla="*/ 114992 h 114991"/>
                <a:gd name="connsiteX3" fmla="*/ -2 w 78201"/>
                <a:gd name="connsiteY3" fmla="*/ 114992 h 114991"/>
                <a:gd name="connsiteX4" fmla="*/ 35637 w 78201"/>
                <a:gd name="connsiteY4" fmla="*/ 0 h 114991"/>
                <a:gd name="connsiteX5" fmla="*/ 44149 w 78201"/>
                <a:gd name="connsiteY5" fmla="*/ 0 h 114991"/>
                <a:gd name="connsiteX6" fmla="*/ 78199 w 78201"/>
                <a:gd name="connsiteY6" fmla="*/ 114992 h 114991"/>
                <a:gd name="connsiteX7" fmla="*/ 72638 w 78201"/>
                <a:gd name="connsiteY7" fmla="*/ 114992 h 114991"/>
                <a:gd name="connsiteX8" fmla="*/ 40177 w 78201"/>
                <a:gd name="connsiteY8" fmla="*/ 6817 h 114991"/>
                <a:gd name="connsiteX9" fmla="*/ 40177 w 78201"/>
                <a:gd name="connsiteY9" fmla="*/ 6817 h 114991"/>
                <a:gd name="connsiteX10" fmla="*/ 19974 w 78201"/>
                <a:gd name="connsiteY10" fmla="*/ 73745 h 114991"/>
                <a:gd name="connsiteX11" fmla="*/ 60380 w 78201"/>
                <a:gd name="connsiteY11" fmla="*/ 73745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8201" h="114991">
                  <a:moveTo>
                    <a:pt x="61288" y="79199"/>
                  </a:moveTo>
                  <a:lnTo>
                    <a:pt x="18044" y="79199"/>
                  </a:lnTo>
                  <a:lnTo>
                    <a:pt x="6694" y="114992"/>
                  </a:lnTo>
                  <a:lnTo>
                    <a:pt x="-2" y="114992"/>
                  </a:lnTo>
                  <a:lnTo>
                    <a:pt x="35637" y="0"/>
                  </a:lnTo>
                  <a:lnTo>
                    <a:pt x="44149" y="0"/>
                  </a:lnTo>
                  <a:lnTo>
                    <a:pt x="78199" y="114992"/>
                  </a:lnTo>
                  <a:lnTo>
                    <a:pt x="72638" y="114992"/>
                  </a:lnTo>
                  <a:close/>
                  <a:moveTo>
                    <a:pt x="40177" y="6817"/>
                  </a:moveTo>
                  <a:lnTo>
                    <a:pt x="40177" y="6817"/>
                  </a:lnTo>
                  <a:lnTo>
                    <a:pt x="19974" y="73745"/>
                  </a:lnTo>
                  <a:lnTo>
                    <a:pt x="60380" y="73745"/>
                  </a:lnTo>
                  <a:close/>
                </a:path>
              </a:pathLst>
            </a:custGeom>
            <a:grpFill/>
            <a:ln w="11333" cap="flat">
              <a:noFill/>
              <a:prstDash val="solid"/>
              <a:miter/>
            </a:ln>
          </p:spPr>
          <p:txBody>
            <a:bodyPr rtlCol="0" anchor="ctr"/>
            <a:lstStyle/>
            <a:p>
              <a:endParaRPr lang="en-ES"/>
            </a:p>
          </p:txBody>
        </p:sp>
        <p:sp>
          <p:nvSpPr>
            <p:cNvPr id="151" name="Freeform 150">
              <a:extLst>
                <a:ext uri="{FF2B5EF4-FFF2-40B4-BE49-F238E27FC236}">
                  <a16:creationId xmlns:a16="http://schemas.microsoft.com/office/drawing/2014/main" id="{F5E2E7E2-BFA2-0446-93AA-5FF826BBEE1A}"/>
                </a:ext>
              </a:extLst>
            </p:cNvPr>
            <p:cNvSpPr/>
            <p:nvPr/>
          </p:nvSpPr>
          <p:spPr>
            <a:xfrm>
              <a:off x="3671026" y="1294461"/>
              <a:ext cx="71962" cy="119668"/>
            </a:xfrm>
            <a:custGeom>
              <a:avLst/>
              <a:gdLst>
                <a:gd name="connsiteX0" fmla="*/ 71960 w 71962"/>
                <a:gd name="connsiteY0" fmla="*/ 77943 h 119668"/>
                <a:gd name="connsiteX1" fmla="*/ 69349 w 71962"/>
                <a:gd name="connsiteY1" fmla="*/ 93965 h 119668"/>
                <a:gd name="connsiteX2" fmla="*/ 63220 w 71962"/>
                <a:gd name="connsiteY2" fmla="*/ 107259 h 119668"/>
                <a:gd name="connsiteX3" fmla="*/ 52665 w 71962"/>
                <a:gd name="connsiteY3" fmla="*/ 116349 h 119668"/>
                <a:gd name="connsiteX4" fmla="*/ 37002 w 71962"/>
                <a:gd name="connsiteY4" fmla="*/ 119645 h 119668"/>
                <a:gd name="connsiteX5" fmla="*/ 17934 w 71962"/>
                <a:gd name="connsiteY5" fmla="*/ 114645 h 119668"/>
                <a:gd name="connsiteX6" fmla="*/ 6584 w 71962"/>
                <a:gd name="connsiteY6" fmla="*/ 101237 h 119668"/>
                <a:gd name="connsiteX7" fmla="*/ 1363 w 71962"/>
                <a:gd name="connsiteY7" fmla="*/ 82716 h 119668"/>
                <a:gd name="connsiteX8" fmla="*/ 1 w 71962"/>
                <a:gd name="connsiteY8" fmla="*/ 59990 h 119668"/>
                <a:gd name="connsiteX9" fmla="*/ 1476 w 71962"/>
                <a:gd name="connsiteY9" fmla="*/ 37264 h 119668"/>
                <a:gd name="connsiteX10" fmla="*/ 6811 w 71962"/>
                <a:gd name="connsiteY10" fmla="*/ 18516 h 119668"/>
                <a:gd name="connsiteX11" fmla="*/ 18161 w 71962"/>
                <a:gd name="connsiteY11" fmla="*/ 5107 h 119668"/>
                <a:gd name="connsiteX12" fmla="*/ 36889 w 71962"/>
                <a:gd name="connsiteY12" fmla="*/ 108 h 119668"/>
                <a:gd name="connsiteX13" fmla="*/ 62312 w 71962"/>
                <a:gd name="connsiteY13" fmla="*/ 9198 h 119668"/>
                <a:gd name="connsiteX14" fmla="*/ 70825 w 71962"/>
                <a:gd name="connsiteY14" fmla="*/ 35901 h 119668"/>
                <a:gd name="connsiteX15" fmla="*/ 56070 w 71962"/>
                <a:gd name="connsiteY15" fmla="*/ 35901 h 119668"/>
                <a:gd name="connsiteX16" fmla="*/ 51417 w 71962"/>
                <a:gd name="connsiteY16" fmla="*/ 18288 h 119668"/>
                <a:gd name="connsiteX17" fmla="*/ 36889 w 71962"/>
                <a:gd name="connsiteY17" fmla="*/ 11698 h 119668"/>
                <a:gd name="connsiteX18" fmla="*/ 25539 w 71962"/>
                <a:gd name="connsiteY18" fmla="*/ 15334 h 119668"/>
                <a:gd name="connsiteX19" fmla="*/ 18842 w 71962"/>
                <a:gd name="connsiteY19" fmla="*/ 25447 h 119668"/>
                <a:gd name="connsiteX20" fmla="*/ 15778 w 71962"/>
                <a:gd name="connsiteY20" fmla="*/ 40219 h 119668"/>
                <a:gd name="connsiteX21" fmla="*/ 14983 w 71962"/>
                <a:gd name="connsiteY21" fmla="*/ 59876 h 119668"/>
                <a:gd name="connsiteX22" fmla="*/ 15778 w 71962"/>
                <a:gd name="connsiteY22" fmla="*/ 79534 h 119668"/>
                <a:gd name="connsiteX23" fmla="*/ 18842 w 71962"/>
                <a:gd name="connsiteY23" fmla="*/ 94306 h 119668"/>
                <a:gd name="connsiteX24" fmla="*/ 25539 w 71962"/>
                <a:gd name="connsiteY24" fmla="*/ 104419 h 119668"/>
                <a:gd name="connsiteX25" fmla="*/ 36889 w 71962"/>
                <a:gd name="connsiteY25" fmla="*/ 108055 h 119668"/>
                <a:gd name="connsiteX26" fmla="*/ 47103 w 71962"/>
                <a:gd name="connsiteY26" fmla="*/ 105441 h 119668"/>
                <a:gd name="connsiteX27" fmla="*/ 53119 w 71962"/>
                <a:gd name="connsiteY27" fmla="*/ 98623 h 119668"/>
                <a:gd name="connsiteX28" fmla="*/ 55956 w 71962"/>
                <a:gd name="connsiteY28" fmla="*/ 89192 h 119668"/>
                <a:gd name="connsiteX29" fmla="*/ 56978 w 71962"/>
                <a:gd name="connsiteY29" fmla="*/ 77829 h 119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1962" h="119668">
                  <a:moveTo>
                    <a:pt x="71960" y="77943"/>
                  </a:moveTo>
                  <a:cubicBezTo>
                    <a:pt x="71665" y="83362"/>
                    <a:pt x="70791" y="88732"/>
                    <a:pt x="69349" y="93965"/>
                  </a:cubicBezTo>
                  <a:cubicBezTo>
                    <a:pt x="68101" y="98721"/>
                    <a:pt x="66024" y="103221"/>
                    <a:pt x="63220" y="107259"/>
                  </a:cubicBezTo>
                  <a:cubicBezTo>
                    <a:pt x="60508" y="111120"/>
                    <a:pt x="56887" y="114244"/>
                    <a:pt x="52665" y="116349"/>
                  </a:cubicBezTo>
                  <a:cubicBezTo>
                    <a:pt x="47762" y="118630"/>
                    <a:pt x="42405" y="119757"/>
                    <a:pt x="37002" y="119645"/>
                  </a:cubicBezTo>
                  <a:cubicBezTo>
                    <a:pt x="30294" y="119897"/>
                    <a:pt x="23654" y="118157"/>
                    <a:pt x="17934" y="114645"/>
                  </a:cubicBezTo>
                  <a:cubicBezTo>
                    <a:pt x="12917" y="111394"/>
                    <a:pt x="8967" y="106730"/>
                    <a:pt x="6584" y="101237"/>
                  </a:cubicBezTo>
                  <a:cubicBezTo>
                    <a:pt x="3905" y="95369"/>
                    <a:pt x="2146" y="89122"/>
                    <a:pt x="1363" y="82716"/>
                  </a:cubicBezTo>
                  <a:cubicBezTo>
                    <a:pt x="410" y="75179"/>
                    <a:pt x="-45" y="67587"/>
                    <a:pt x="1" y="59990"/>
                  </a:cubicBezTo>
                  <a:cubicBezTo>
                    <a:pt x="-10" y="52390"/>
                    <a:pt x="478" y="44798"/>
                    <a:pt x="1476" y="37264"/>
                  </a:cubicBezTo>
                  <a:cubicBezTo>
                    <a:pt x="2362" y="30793"/>
                    <a:pt x="4155" y="24481"/>
                    <a:pt x="6811" y="18516"/>
                  </a:cubicBezTo>
                  <a:cubicBezTo>
                    <a:pt x="9308" y="13100"/>
                    <a:pt x="13235" y="8465"/>
                    <a:pt x="18161" y="5107"/>
                  </a:cubicBezTo>
                  <a:cubicBezTo>
                    <a:pt x="23768" y="1622"/>
                    <a:pt x="30294" y="-117"/>
                    <a:pt x="36889" y="108"/>
                  </a:cubicBezTo>
                  <a:cubicBezTo>
                    <a:pt x="46275" y="-656"/>
                    <a:pt x="55536" y="2655"/>
                    <a:pt x="62312" y="9198"/>
                  </a:cubicBezTo>
                  <a:cubicBezTo>
                    <a:pt x="68169" y="16836"/>
                    <a:pt x="71177" y="26279"/>
                    <a:pt x="70825" y="35901"/>
                  </a:cubicBezTo>
                  <a:lnTo>
                    <a:pt x="56070" y="35901"/>
                  </a:lnTo>
                  <a:cubicBezTo>
                    <a:pt x="56138" y="29716"/>
                    <a:pt x="54538" y="23628"/>
                    <a:pt x="51417" y="18288"/>
                  </a:cubicBezTo>
                  <a:cubicBezTo>
                    <a:pt x="48045" y="13715"/>
                    <a:pt x="42541" y="11220"/>
                    <a:pt x="36889" y="11698"/>
                  </a:cubicBezTo>
                  <a:cubicBezTo>
                    <a:pt x="32803" y="11606"/>
                    <a:pt x="28807" y="12886"/>
                    <a:pt x="25539" y="15334"/>
                  </a:cubicBezTo>
                  <a:cubicBezTo>
                    <a:pt x="22395" y="17999"/>
                    <a:pt x="20068" y="21507"/>
                    <a:pt x="18842" y="25447"/>
                  </a:cubicBezTo>
                  <a:cubicBezTo>
                    <a:pt x="17151" y="30209"/>
                    <a:pt x="16129" y="35178"/>
                    <a:pt x="15778" y="40219"/>
                  </a:cubicBezTo>
                  <a:cubicBezTo>
                    <a:pt x="15778" y="45786"/>
                    <a:pt x="14983" y="52377"/>
                    <a:pt x="14983" y="59876"/>
                  </a:cubicBezTo>
                  <a:cubicBezTo>
                    <a:pt x="14983" y="67376"/>
                    <a:pt x="14983" y="73966"/>
                    <a:pt x="15778" y="79534"/>
                  </a:cubicBezTo>
                  <a:cubicBezTo>
                    <a:pt x="16129" y="84574"/>
                    <a:pt x="17151" y="89543"/>
                    <a:pt x="18842" y="94306"/>
                  </a:cubicBezTo>
                  <a:cubicBezTo>
                    <a:pt x="20068" y="98245"/>
                    <a:pt x="22395" y="101754"/>
                    <a:pt x="25539" y="104419"/>
                  </a:cubicBezTo>
                  <a:cubicBezTo>
                    <a:pt x="28807" y="106866"/>
                    <a:pt x="32803" y="108147"/>
                    <a:pt x="36889" y="108055"/>
                  </a:cubicBezTo>
                  <a:cubicBezTo>
                    <a:pt x="40475" y="108168"/>
                    <a:pt x="44016" y="107261"/>
                    <a:pt x="47103" y="105441"/>
                  </a:cubicBezTo>
                  <a:cubicBezTo>
                    <a:pt x="49703" y="103770"/>
                    <a:pt x="51780" y="101410"/>
                    <a:pt x="53119" y="98623"/>
                  </a:cubicBezTo>
                  <a:cubicBezTo>
                    <a:pt x="54447" y="95610"/>
                    <a:pt x="55400" y="92442"/>
                    <a:pt x="55956" y="89192"/>
                  </a:cubicBezTo>
                  <a:cubicBezTo>
                    <a:pt x="56558" y="85432"/>
                    <a:pt x="56898" y="81636"/>
                    <a:pt x="56978" y="77829"/>
                  </a:cubicBezTo>
                  <a:close/>
                </a:path>
              </a:pathLst>
            </a:custGeom>
            <a:grpFill/>
            <a:ln w="11333" cap="flat">
              <a:noFill/>
              <a:prstDash val="solid"/>
              <a:miter/>
            </a:ln>
          </p:spPr>
          <p:txBody>
            <a:bodyPr rtlCol="0" anchor="ctr"/>
            <a:lstStyle/>
            <a:p>
              <a:endParaRPr lang="en-ES"/>
            </a:p>
          </p:txBody>
        </p:sp>
        <p:sp>
          <p:nvSpPr>
            <p:cNvPr id="152" name="Freeform 151">
              <a:extLst>
                <a:ext uri="{FF2B5EF4-FFF2-40B4-BE49-F238E27FC236}">
                  <a16:creationId xmlns:a16="http://schemas.microsoft.com/office/drawing/2014/main" id="{AEA5F780-FF4A-CA4F-9565-78130E9ABA24}"/>
                </a:ext>
              </a:extLst>
            </p:cNvPr>
            <p:cNvSpPr/>
            <p:nvPr/>
          </p:nvSpPr>
          <p:spPr>
            <a:xfrm>
              <a:off x="3754673" y="1294562"/>
              <a:ext cx="73787" cy="119663"/>
            </a:xfrm>
            <a:custGeom>
              <a:avLst/>
              <a:gdLst>
                <a:gd name="connsiteX0" fmla="*/ 55619 w 73787"/>
                <a:gd name="connsiteY0" fmla="*/ 5006 h 119663"/>
                <a:gd name="connsiteX1" fmla="*/ 66969 w 73787"/>
                <a:gd name="connsiteY1" fmla="*/ 18414 h 119663"/>
                <a:gd name="connsiteX2" fmla="*/ 72304 w 73787"/>
                <a:gd name="connsiteY2" fmla="*/ 37049 h 119663"/>
                <a:gd name="connsiteX3" fmla="*/ 73779 w 73787"/>
                <a:gd name="connsiteY3" fmla="*/ 59774 h 119663"/>
                <a:gd name="connsiteX4" fmla="*/ 72304 w 73787"/>
                <a:gd name="connsiteY4" fmla="*/ 82500 h 119663"/>
                <a:gd name="connsiteX5" fmla="*/ 66969 w 73787"/>
                <a:gd name="connsiteY5" fmla="*/ 101249 h 119663"/>
                <a:gd name="connsiteX6" fmla="*/ 55619 w 73787"/>
                <a:gd name="connsiteY6" fmla="*/ 114657 h 119663"/>
                <a:gd name="connsiteX7" fmla="*/ 18164 w 73787"/>
                <a:gd name="connsiteY7" fmla="*/ 114657 h 119663"/>
                <a:gd name="connsiteX8" fmla="*/ 6814 w 73787"/>
                <a:gd name="connsiteY8" fmla="*/ 101249 h 119663"/>
                <a:gd name="connsiteX9" fmla="*/ 1480 w 73787"/>
                <a:gd name="connsiteY9" fmla="*/ 82614 h 119663"/>
                <a:gd name="connsiteX10" fmla="*/ 4 w 73787"/>
                <a:gd name="connsiteY10" fmla="*/ 59888 h 119663"/>
                <a:gd name="connsiteX11" fmla="*/ 1480 w 73787"/>
                <a:gd name="connsiteY11" fmla="*/ 37162 h 119663"/>
                <a:gd name="connsiteX12" fmla="*/ 6814 w 73787"/>
                <a:gd name="connsiteY12" fmla="*/ 18414 h 119663"/>
                <a:gd name="connsiteX13" fmla="*/ 18164 w 73787"/>
                <a:gd name="connsiteY13" fmla="*/ 5006 h 119663"/>
                <a:gd name="connsiteX14" fmla="*/ 55619 w 73787"/>
                <a:gd name="connsiteY14" fmla="*/ 5006 h 119663"/>
                <a:gd name="connsiteX15" fmla="*/ 25315 w 73787"/>
                <a:gd name="connsiteY15" fmla="*/ 15232 h 119663"/>
                <a:gd name="connsiteX16" fmla="*/ 18505 w 73787"/>
                <a:gd name="connsiteY16" fmla="*/ 25345 h 119663"/>
                <a:gd name="connsiteX17" fmla="*/ 15440 w 73787"/>
                <a:gd name="connsiteY17" fmla="*/ 40117 h 119663"/>
                <a:gd name="connsiteX18" fmla="*/ 14646 w 73787"/>
                <a:gd name="connsiteY18" fmla="*/ 59774 h 119663"/>
                <a:gd name="connsiteX19" fmla="*/ 15440 w 73787"/>
                <a:gd name="connsiteY19" fmla="*/ 79432 h 119663"/>
                <a:gd name="connsiteX20" fmla="*/ 18505 w 73787"/>
                <a:gd name="connsiteY20" fmla="*/ 94204 h 119663"/>
                <a:gd name="connsiteX21" fmla="*/ 25315 w 73787"/>
                <a:gd name="connsiteY21" fmla="*/ 104317 h 119663"/>
                <a:gd name="connsiteX22" fmla="*/ 36665 w 73787"/>
                <a:gd name="connsiteY22" fmla="*/ 107953 h 119663"/>
                <a:gd name="connsiteX23" fmla="*/ 48015 w 73787"/>
                <a:gd name="connsiteY23" fmla="*/ 104317 h 119663"/>
                <a:gd name="connsiteX24" fmla="*/ 54711 w 73787"/>
                <a:gd name="connsiteY24" fmla="*/ 94204 h 119663"/>
                <a:gd name="connsiteX25" fmla="*/ 57776 w 73787"/>
                <a:gd name="connsiteY25" fmla="*/ 79432 h 119663"/>
                <a:gd name="connsiteX26" fmla="*/ 58570 w 73787"/>
                <a:gd name="connsiteY26" fmla="*/ 59774 h 119663"/>
                <a:gd name="connsiteX27" fmla="*/ 57776 w 73787"/>
                <a:gd name="connsiteY27" fmla="*/ 40117 h 119663"/>
                <a:gd name="connsiteX28" fmla="*/ 54711 w 73787"/>
                <a:gd name="connsiteY28" fmla="*/ 25345 h 119663"/>
                <a:gd name="connsiteX29" fmla="*/ 48015 w 73787"/>
                <a:gd name="connsiteY29" fmla="*/ 15232 h 119663"/>
                <a:gd name="connsiteX30" fmla="*/ 36665 w 73787"/>
                <a:gd name="connsiteY30" fmla="*/ 11596 h 119663"/>
                <a:gd name="connsiteX31" fmla="*/ 25315 w 73787"/>
                <a:gd name="connsiteY31" fmla="*/ 15232 h 1196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73787" h="119663">
                  <a:moveTo>
                    <a:pt x="55619" y="5006"/>
                  </a:moveTo>
                  <a:cubicBezTo>
                    <a:pt x="60568" y="8333"/>
                    <a:pt x="64506" y="12976"/>
                    <a:pt x="66969" y="18414"/>
                  </a:cubicBezTo>
                  <a:cubicBezTo>
                    <a:pt x="69693" y="24316"/>
                    <a:pt x="71487" y="30600"/>
                    <a:pt x="72304" y="37049"/>
                  </a:cubicBezTo>
                  <a:cubicBezTo>
                    <a:pt x="73348" y="44578"/>
                    <a:pt x="73847" y="52174"/>
                    <a:pt x="73779" y="59774"/>
                  </a:cubicBezTo>
                  <a:cubicBezTo>
                    <a:pt x="73847" y="67376"/>
                    <a:pt x="73359" y="74972"/>
                    <a:pt x="72304" y="82500"/>
                  </a:cubicBezTo>
                  <a:cubicBezTo>
                    <a:pt x="71475" y="88981"/>
                    <a:pt x="69670" y="95303"/>
                    <a:pt x="66969" y="101249"/>
                  </a:cubicBezTo>
                  <a:cubicBezTo>
                    <a:pt x="64506" y="106687"/>
                    <a:pt x="60568" y="111330"/>
                    <a:pt x="55619" y="114657"/>
                  </a:cubicBezTo>
                  <a:cubicBezTo>
                    <a:pt x="44019" y="121331"/>
                    <a:pt x="29764" y="121331"/>
                    <a:pt x="18164" y="114657"/>
                  </a:cubicBezTo>
                  <a:cubicBezTo>
                    <a:pt x="13216" y="111330"/>
                    <a:pt x="9277" y="106687"/>
                    <a:pt x="6814" y="101249"/>
                  </a:cubicBezTo>
                  <a:cubicBezTo>
                    <a:pt x="4090" y="95347"/>
                    <a:pt x="2297" y="89062"/>
                    <a:pt x="1480" y="82614"/>
                  </a:cubicBezTo>
                  <a:cubicBezTo>
                    <a:pt x="435" y="75085"/>
                    <a:pt x="-64" y="67489"/>
                    <a:pt x="4" y="59888"/>
                  </a:cubicBezTo>
                  <a:cubicBezTo>
                    <a:pt x="-64" y="52286"/>
                    <a:pt x="424" y="44690"/>
                    <a:pt x="1480" y="37162"/>
                  </a:cubicBezTo>
                  <a:cubicBezTo>
                    <a:pt x="2308" y="30681"/>
                    <a:pt x="4113" y="24360"/>
                    <a:pt x="6814" y="18414"/>
                  </a:cubicBezTo>
                  <a:cubicBezTo>
                    <a:pt x="9277" y="12976"/>
                    <a:pt x="13216" y="8333"/>
                    <a:pt x="18164" y="5006"/>
                  </a:cubicBezTo>
                  <a:cubicBezTo>
                    <a:pt x="29764" y="-1669"/>
                    <a:pt x="44019" y="-1669"/>
                    <a:pt x="55619" y="5006"/>
                  </a:cubicBezTo>
                  <a:close/>
                  <a:moveTo>
                    <a:pt x="25315" y="15232"/>
                  </a:moveTo>
                  <a:cubicBezTo>
                    <a:pt x="22137" y="17891"/>
                    <a:pt x="19776" y="21398"/>
                    <a:pt x="18505" y="25345"/>
                  </a:cubicBezTo>
                  <a:cubicBezTo>
                    <a:pt x="16927" y="30137"/>
                    <a:pt x="15894" y="35092"/>
                    <a:pt x="15440" y="40117"/>
                  </a:cubicBezTo>
                  <a:cubicBezTo>
                    <a:pt x="14873" y="45685"/>
                    <a:pt x="14646" y="52275"/>
                    <a:pt x="14646" y="59774"/>
                  </a:cubicBezTo>
                  <a:cubicBezTo>
                    <a:pt x="14646" y="67274"/>
                    <a:pt x="14646" y="73864"/>
                    <a:pt x="15440" y="79432"/>
                  </a:cubicBezTo>
                  <a:cubicBezTo>
                    <a:pt x="15894" y="84457"/>
                    <a:pt x="16927" y="89412"/>
                    <a:pt x="18505" y="94204"/>
                  </a:cubicBezTo>
                  <a:cubicBezTo>
                    <a:pt x="19776" y="98151"/>
                    <a:pt x="22137" y="101658"/>
                    <a:pt x="25315" y="104317"/>
                  </a:cubicBezTo>
                  <a:cubicBezTo>
                    <a:pt x="28572" y="106788"/>
                    <a:pt x="32579" y="108071"/>
                    <a:pt x="36665" y="107953"/>
                  </a:cubicBezTo>
                  <a:cubicBezTo>
                    <a:pt x="40751" y="108062"/>
                    <a:pt x="44757" y="106780"/>
                    <a:pt x="48015" y="104317"/>
                  </a:cubicBezTo>
                  <a:cubicBezTo>
                    <a:pt x="51159" y="101652"/>
                    <a:pt x="53485" y="98143"/>
                    <a:pt x="54711" y="94204"/>
                  </a:cubicBezTo>
                  <a:cubicBezTo>
                    <a:pt x="56402" y="89442"/>
                    <a:pt x="57424" y="84473"/>
                    <a:pt x="57776" y="79432"/>
                  </a:cubicBezTo>
                  <a:cubicBezTo>
                    <a:pt x="58343" y="73864"/>
                    <a:pt x="58570" y="67274"/>
                    <a:pt x="58570" y="59774"/>
                  </a:cubicBezTo>
                  <a:cubicBezTo>
                    <a:pt x="58570" y="52275"/>
                    <a:pt x="58570" y="45685"/>
                    <a:pt x="57776" y="40117"/>
                  </a:cubicBezTo>
                  <a:cubicBezTo>
                    <a:pt x="57424" y="35076"/>
                    <a:pt x="56402" y="30107"/>
                    <a:pt x="54711" y="25345"/>
                  </a:cubicBezTo>
                  <a:cubicBezTo>
                    <a:pt x="53485" y="21406"/>
                    <a:pt x="51159" y="17897"/>
                    <a:pt x="48015" y="15232"/>
                  </a:cubicBezTo>
                  <a:cubicBezTo>
                    <a:pt x="44757" y="12769"/>
                    <a:pt x="40751" y="11487"/>
                    <a:pt x="36665" y="11596"/>
                  </a:cubicBezTo>
                  <a:cubicBezTo>
                    <a:pt x="32579" y="11478"/>
                    <a:pt x="28572" y="12761"/>
                    <a:pt x="25315" y="15232"/>
                  </a:cubicBezTo>
                  <a:close/>
                </a:path>
              </a:pathLst>
            </a:custGeom>
            <a:grpFill/>
            <a:ln w="11333" cap="flat">
              <a:noFill/>
              <a:prstDash val="solid"/>
              <a:miter/>
            </a:ln>
          </p:spPr>
          <p:txBody>
            <a:bodyPr rtlCol="0" anchor="ctr"/>
            <a:lstStyle/>
            <a:p>
              <a:endParaRPr lang="en-ES"/>
            </a:p>
          </p:txBody>
        </p:sp>
        <p:sp>
          <p:nvSpPr>
            <p:cNvPr id="153" name="Freeform 152">
              <a:extLst>
                <a:ext uri="{FF2B5EF4-FFF2-40B4-BE49-F238E27FC236}">
                  <a16:creationId xmlns:a16="http://schemas.microsoft.com/office/drawing/2014/main" id="{A411CE8A-47C9-FA42-923C-14EE855F298E}"/>
                </a:ext>
              </a:extLst>
            </p:cNvPr>
            <p:cNvSpPr/>
            <p:nvPr/>
          </p:nvSpPr>
          <p:spPr>
            <a:xfrm>
              <a:off x="3846160" y="1296841"/>
              <a:ext cx="93069" cy="114991"/>
            </a:xfrm>
            <a:custGeom>
              <a:avLst/>
              <a:gdLst>
                <a:gd name="connsiteX0" fmla="*/ -2 w 93069"/>
                <a:gd name="connsiteY0" fmla="*/ 0 h 114991"/>
                <a:gd name="connsiteX1" fmla="*/ 23833 w 93069"/>
                <a:gd name="connsiteY1" fmla="*/ 0 h 114991"/>
                <a:gd name="connsiteX2" fmla="*/ 46533 w 93069"/>
                <a:gd name="connsiteY2" fmla="*/ 90902 h 114991"/>
                <a:gd name="connsiteX3" fmla="*/ 46533 w 93069"/>
                <a:gd name="connsiteY3" fmla="*/ 90902 h 114991"/>
                <a:gd name="connsiteX4" fmla="*/ 69233 w 93069"/>
                <a:gd name="connsiteY4" fmla="*/ 0 h 114991"/>
                <a:gd name="connsiteX5" fmla="*/ 93068 w 93069"/>
                <a:gd name="connsiteY5" fmla="*/ 0 h 114991"/>
                <a:gd name="connsiteX6" fmla="*/ 93068 w 93069"/>
                <a:gd name="connsiteY6" fmla="*/ 114992 h 114991"/>
                <a:gd name="connsiteX7" fmla="*/ 79448 w 93069"/>
                <a:gd name="connsiteY7" fmla="*/ 114992 h 114991"/>
                <a:gd name="connsiteX8" fmla="*/ 79448 w 93069"/>
                <a:gd name="connsiteY8" fmla="*/ 14544 h 114991"/>
                <a:gd name="connsiteX9" fmla="*/ 79448 w 93069"/>
                <a:gd name="connsiteY9" fmla="*/ 14544 h 114991"/>
                <a:gd name="connsiteX10" fmla="*/ 54024 w 93069"/>
                <a:gd name="connsiteY10" fmla="*/ 114992 h 114991"/>
                <a:gd name="connsiteX11" fmla="*/ 39836 w 93069"/>
                <a:gd name="connsiteY11" fmla="*/ 114992 h 114991"/>
                <a:gd name="connsiteX12" fmla="*/ 14412 w 93069"/>
                <a:gd name="connsiteY12" fmla="*/ 14544 h 114991"/>
                <a:gd name="connsiteX13" fmla="*/ 14412 w 93069"/>
                <a:gd name="connsiteY13" fmla="*/ 14544 h 114991"/>
                <a:gd name="connsiteX14" fmla="*/ 14412 w 93069"/>
                <a:gd name="connsiteY14" fmla="*/ 114992 h 114991"/>
                <a:gd name="connsiteX15" fmla="*/ -2 w 93069"/>
                <a:gd name="connsiteY15"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3069" h="114991">
                  <a:moveTo>
                    <a:pt x="-2" y="0"/>
                  </a:moveTo>
                  <a:lnTo>
                    <a:pt x="23833" y="0"/>
                  </a:lnTo>
                  <a:lnTo>
                    <a:pt x="46533" y="90902"/>
                  </a:lnTo>
                  <a:lnTo>
                    <a:pt x="46533" y="90902"/>
                  </a:lnTo>
                  <a:lnTo>
                    <a:pt x="69233" y="0"/>
                  </a:lnTo>
                  <a:lnTo>
                    <a:pt x="93068" y="0"/>
                  </a:lnTo>
                  <a:lnTo>
                    <a:pt x="93068" y="114992"/>
                  </a:lnTo>
                  <a:lnTo>
                    <a:pt x="79448" y="114992"/>
                  </a:lnTo>
                  <a:lnTo>
                    <a:pt x="79448" y="14544"/>
                  </a:lnTo>
                  <a:lnTo>
                    <a:pt x="79448" y="14544"/>
                  </a:lnTo>
                  <a:lnTo>
                    <a:pt x="54024" y="114992"/>
                  </a:lnTo>
                  <a:lnTo>
                    <a:pt x="39836" y="114992"/>
                  </a:lnTo>
                  <a:lnTo>
                    <a:pt x="14412" y="14544"/>
                  </a:lnTo>
                  <a:lnTo>
                    <a:pt x="14412" y="14544"/>
                  </a:lnTo>
                  <a:lnTo>
                    <a:pt x="14412" y="114992"/>
                  </a:lnTo>
                  <a:lnTo>
                    <a:pt x="-2" y="114992"/>
                  </a:lnTo>
                  <a:close/>
                </a:path>
              </a:pathLst>
            </a:custGeom>
            <a:grpFill/>
            <a:ln w="11333" cap="flat">
              <a:noFill/>
              <a:prstDash val="solid"/>
              <a:miter/>
            </a:ln>
          </p:spPr>
          <p:txBody>
            <a:bodyPr rtlCol="0" anchor="ctr"/>
            <a:lstStyle/>
            <a:p>
              <a:endParaRPr lang="en-ES"/>
            </a:p>
          </p:txBody>
        </p:sp>
        <p:sp>
          <p:nvSpPr>
            <p:cNvPr id="154" name="Freeform 153">
              <a:extLst>
                <a:ext uri="{FF2B5EF4-FFF2-40B4-BE49-F238E27FC236}">
                  <a16:creationId xmlns:a16="http://schemas.microsoft.com/office/drawing/2014/main" id="{71A27A45-836F-5242-B0C8-B714C82A07B5}"/>
                </a:ext>
              </a:extLst>
            </p:cNvPr>
            <p:cNvSpPr/>
            <p:nvPr/>
          </p:nvSpPr>
          <p:spPr>
            <a:xfrm>
              <a:off x="3958865" y="1296840"/>
              <a:ext cx="65436" cy="114992"/>
            </a:xfrm>
            <a:custGeom>
              <a:avLst/>
              <a:gdLst>
                <a:gd name="connsiteX0" fmla="*/ -2 w 65436"/>
                <a:gd name="connsiteY0" fmla="*/ 1 h 114992"/>
                <a:gd name="connsiteX1" fmla="*/ 29281 w 65436"/>
                <a:gd name="connsiteY1" fmla="*/ 1 h 114992"/>
                <a:gd name="connsiteX2" fmla="*/ 40631 w 65436"/>
                <a:gd name="connsiteY2" fmla="*/ 683 h 114992"/>
                <a:gd name="connsiteX3" fmla="*/ 51981 w 65436"/>
                <a:gd name="connsiteY3" fmla="*/ 4546 h 114992"/>
                <a:gd name="connsiteX4" fmla="*/ 61515 w 65436"/>
                <a:gd name="connsiteY4" fmla="*/ 14545 h 114992"/>
                <a:gd name="connsiteX5" fmla="*/ 65374 w 65436"/>
                <a:gd name="connsiteY5" fmla="*/ 33067 h 114992"/>
                <a:gd name="connsiteX6" fmla="*/ 56294 w 65436"/>
                <a:gd name="connsiteY6" fmla="*/ 57610 h 114992"/>
                <a:gd name="connsiteX7" fmla="*/ 32232 w 65436"/>
                <a:gd name="connsiteY7" fmla="*/ 66360 h 114992"/>
                <a:gd name="connsiteX8" fmla="*/ 14753 w 65436"/>
                <a:gd name="connsiteY8" fmla="*/ 66360 h 114992"/>
                <a:gd name="connsiteX9" fmla="*/ 14753 w 65436"/>
                <a:gd name="connsiteY9" fmla="*/ 114993 h 114992"/>
                <a:gd name="connsiteX10" fmla="*/ 565 w 65436"/>
                <a:gd name="connsiteY10" fmla="*/ 114993 h 114992"/>
                <a:gd name="connsiteX11" fmla="*/ 14185 w 65436"/>
                <a:gd name="connsiteY11" fmla="*/ 54770 h 114992"/>
                <a:gd name="connsiteX12" fmla="*/ 31097 w 65436"/>
                <a:gd name="connsiteY12" fmla="*/ 54770 h 114992"/>
                <a:gd name="connsiteX13" fmla="*/ 44604 w 65436"/>
                <a:gd name="connsiteY13" fmla="*/ 49088 h 114992"/>
                <a:gd name="connsiteX14" fmla="*/ 50051 w 65436"/>
                <a:gd name="connsiteY14" fmla="*/ 32385 h 114992"/>
                <a:gd name="connsiteX15" fmla="*/ 45171 w 65436"/>
                <a:gd name="connsiteY15" fmla="*/ 17045 h 114992"/>
                <a:gd name="connsiteX16" fmla="*/ 30076 w 65436"/>
                <a:gd name="connsiteY16" fmla="*/ 11591 h 114992"/>
                <a:gd name="connsiteX17" fmla="*/ 14185 w 65436"/>
                <a:gd name="connsiteY17" fmla="*/ 11591 h 1149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5436" h="114992">
                  <a:moveTo>
                    <a:pt x="-2" y="1"/>
                  </a:moveTo>
                  <a:lnTo>
                    <a:pt x="29281" y="1"/>
                  </a:lnTo>
                  <a:cubicBezTo>
                    <a:pt x="33072" y="-17"/>
                    <a:pt x="36863" y="210"/>
                    <a:pt x="40631" y="683"/>
                  </a:cubicBezTo>
                  <a:cubicBezTo>
                    <a:pt x="44615" y="1288"/>
                    <a:pt x="48451" y="2596"/>
                    <a:pt x="51981" y="4546"/>
                  </a:cubicBezTo>
                  <a:cubicBezTo>
                    <a:pt x="56124" y="6807"/>
                    <a:pt x="59449" y="10302"/>
                    <a:pt x="61515" y="14545"/>
                  </a:cubicBezTo>
                  <a:cubicBezTo>
                    <a:pt x="64364" y="20286"/>
                    <a:pt x="65692" y="26664"/>
                    <a:pt x="65374" y="33067"/>
                  </a:cubicBezTo>
                  <a:cubicBezTo>
                    <a:pt x="65930" y="42163"/>
                    <a:pt x="62639" y="51072"/>
                    <a:pt x="56294" y="57610"/>
                  </a:cubicBezTo>
                  <a:cubicBezTo>
                    <a:pt x="49756" y="63613"/>
                    <a:pt x="41096" y="66762"/>
                    <a:pt x="32232" y="66360"/>
                  </a:cubicBezTo>
                  <a:lnTo>
                    <a:pt x="14753" y="66360"/>
                  </a:lnTo>
                  <a:lnTo>
                    <a:pt x="14753" y="114993"/>
                  </a:lnTo>
                  <a:lnTo>
                    <a:pt x="565" y="114993"/>
                  </a:lnTo>
                  <a:close/>
                  <a:moveTo>
                    <a:pt x="14185" y="54770"/>
                  </a:moveTo>
                  <a:lnTo>
                    <a:pt x="31097" y="54770"/>
                  </a:lnTo>
                  <a:cubicBezTo>
                    <a:pt x="36204" y="54901"/>
                    <a:pt x="41119" y="52833"/>
                    <a:pt x="44604" y="49088"/>
                  </a:cubicBezTo>
                  <a:cubicBezTo>
                    <a:pt x="48508" y="44434"/>
                    <a:pt x="50460" y="38448"/>
                    <a:pt x="50051" y="32385"/>
                  </a:cubicBezTo>
                  <a:cubicBezTo>
                    <a:pt x="50347" y="26847"/>
                    <a:pt x="48610" y="21391"/>
                    <a:pt x="45171" y="17045"/>
                  </a:cubicBezTo>
                  <a:cubicBezTo>
                    <a:pt x="41153" y="13144"/>
                    <a:pt x="35660" y="11159"/>
                    <a:pt x="30076" y="11591"/>
                  </a:cubicBezTo>
                  <a:lnTo>
                    <a:pt x="14185" y="11591"/>
                  </a:lnTo>
                  <a:close/>
                </a:path>
              </a:pathLst>
            </a:custGeom>
            <a:grpFill/>
            <a:ln w="11333" cap="flat">
              <a:noFill/>
              <a:prstDash val="solid"/>
              <a:miter/>
            </a:ln>
          </p:spPr>
          <p:txBody>
            <a:bodyPr rtlCol="0" anchor="ctr"/>
            <a:lstStyle/>
            <a:p>
              <a:endParaRPr lang="en-ES"/>
            </a:p>
          </p:txBody>
        </p:sp>
        <p:sp>
          <p:nvSpPr>
            <p:cNvPr id="155" name="Freeform 154">
              <a:extLst>
                <a:ext uri="{FF2B5EF4-FFF2-40B4-BE49-F238E27FC236}">
                  <a16:creationId xmlns:a16="http://schemas.microsoft.com/office/drawing/2014/main" id="{3B296F6C-C41B-E840-8AA2-F63C4FBCCC5D}"/>
                </a:ext>
              </a:extLst>
            </p:cNvPr>
            <p:cNvSpPr/>
            <p:nvPr/>
          </p:nvSpPr>
          <p:spPr>
            <a:xfrm>
              <a:off x="4036273" y="1296841"/>
              <a:ext cx="61289" cy="114991"/>
            </a:xfrm>
            <a:custGeom>
              <a:avLst/>
              <a:gdLst>
                <a:gd name="connsiteX0" fmla="*/ -2 w 61289"/>
                <a:gd name="connsiteY0" fmla="*/ 0 h 114991"/>
                <a:gd name="connsiteX1" fmla="*/ 59585 w 61289"/>
                <a:gd name="connsiteY1" fmla="*/ 0 h 114991"/>
                <a:gd name="connsiteX2" fmla="*/ 59585 w 61289"/>
                <a:gd name="connsiteY2" fmla="*/ 12613 h 114991"/>
                <a:gd name="connsiteX3" fmla="*/ 14185 w 61289"/>
                <a:gd name="connsiteY3" fmla="*/ 12613 h 114991"/>
                <a:gd name="connsiteX4" fmla="*/ 14185 w 61289"/>
                <a:gd name="connsiteY4" fmla="*/ 48633 h 114991"/>
                <a:gd name="connsiteX5" fmla="*/ 56748 w 61289"/>
                <a:gd name="connsiteY5" fmla="*/ 48633 h 114991"/>
                <a:gd name="connsiteX6" fmla="*/ 56748 w 61289"/>
                <a:gd name="connsiteY6" fmla="*/ 61245 h 114991"/>
                <a:gd name="connsiteX7" fmla="*/ 14185 w 61289"/>
                <a:gd name="connsiteY7" fmla="*/ 61245 h 114991"/>
                <a:gd name="connsiteX8" fmla="*/ 14185 w 61289"/>
                <a:gd name="connsiteY8" fmla="*/ 102379 h 114991"/>
                <a:gd name="connsiteX9" fmla="*/ 61288 w 61289"/>
                <a:gd name="connsiteY9" fmla="*/ 102379 h 114991"/>
                <a:gd name="connsiteX10" fmla="*/ 61288 w 61289"/>
                <a:gd name="connsiteY10" fmla="*/ 114992 h 114991"/>
                <a:gd name="connsiteX11" fmla="*/ -2 w 61289"/>
                <a:gd name="connsiteY11"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289" h="114991">
                  <a:moveTo>
                    <a:pt x="-2" y="0"/>
                  </a:moveTo>
                  <a:lnTo>
                    <a:pt x="59585" y="0"/>
                  </a:lnTo>
                  <a:lnTo>
                    <a:pt x="59585" y="12613"/>
                  </a:lnTo>
                  <a:lnTo>
                    <a:pt x="14185" y="12613"/>
                  </a:lnTo>
                  <a:lnTo>
                    <a:pt x="14185" y="48633"/>
                  </a:lnTo>
                  <a:lnTo>
                    <a:pt x="56748" y="48633"/>
                  </a:lnTo>
                  <a:lnTo>
                    <a:pt x="56748" y="61245"/>
                  </a:lnTo>
                  <a:lnTo>
                    <a:pt x="14185" y="61245"/>
                  </a:lnTo>
                  <a:lnTo>
                    <a:pt x="14185" y="102379"/>
                  </a:lnTo>
                  <a:lnTo>
                    <a:pt x="61288" y="102379"/>
                  </a:lnTo>
                  <a:lnTo>
                    <a:pt x="61288" y="114992"/>
                  </a:lnTo>
                  <a:lnTo>
                    <a:pt x="-2" y="114992"/>
                  </a:lnTo>
                  <a:close/>
                </a:path>
              </a:pathLst>
            </a:custGeom>
            <a:grpFill/>
            <a:ln w="11333" cap="flat">
              <a:noFill/>
              <a:prstDash val="solid"/>
              <a:miter/>
            </a:ln>
          </p:spPr>
          <p:txBody>
            <a:bodyPr rtlCol="0" anchor="ctr"/>
            <a:lstStyle/>
            <a:p>
              <a:endParaRPr lang="en-ES"/>
            </a:p>
          </p:txBody>
        </p:sp>
        <p:sp>
          <p:nvSpPr>
            <p:cNvPr id="156" name="Freeform 155">
              <a:extLst>
                <a:ext uri="{FF2B5EF4-FFF2-40B4-BE49-F238E27FC236}">
                  <a16:creationId xmlns:a16="http://schemas.microsoft.com/office/drawing/2014/main" id="{6D399D04-395F-8041-977E-F43723761C30}"/>
                </a:ext>
              </a:extLst>
            </p:cNvPr>
            <p:cNvSpPr/>
            <p:nvPr/>
          </p:nvSpPr>
          <p:spPr>
            <a:xfrm>
              <a:off x="4102670" y="1296841"/>
              <a:ext cx="71958" cy="114991"/>
            </a:xfrm>
            <a:custGeom>
              <a:avLst/>
              <a:gdLst>
                <a:gd name="connsiteX0" fmla="*/ 42901 w 71958"/>
                <a:gd name="connsiteY0" fmla="*/ 114992 h 114991"/>
                <a:gd name="connsiteX1" fmla="*/ 28827 w 71958"/>
                <a:gd name="connsiteY1" fmla="*/ 114992 h 114991"/>
                <a:gd name="connsiteX2" fmla="*/ 28827 w 71958"/>
                <a:gd name="connsiteY2" fmla="*/ 12726 h 114991"/>
                <a:gd name="connsiteX3" fmla="*/ -2 w 71958"/>
                <a:gd name="connsiteY3" fmla="*/ 12726 h 114991"/>
                <a:gd name="connsiteX4" fmla="*/ -2 w 71958"/>
                <a:gd name="connsiteY4" fmla="*/ 0 h 114991"/>
                <a:gd name="connsiteX5" fmla="*/ 71957 w 71958"/>
                <a:gd name="connsiteY5" fmla="*/ 0 h 114991"/>
                <a:gd name="connsiteX6" fmla="*/ 71957 w 71958"/>
                <a:gd name="connsiteY6" fmla="*/ 12613 h 114991"/>
                <a:gd name="connsiteX7" fmla="*/ 42901 w 71958"/>
                <a:gd name="connsiteY7" fmla="*/ 12613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1958" h="114991">
                  <a:moveTo>
                    <a:pt x="42901" y="114992"/>
                  </a:moveTo>
                  <a:lnTo>
                    <a:pt x="28827" y="114992"/>
                  </a:lnTo>
                  <a:lnTo>
                    <a:pt x="28827" y="12726"/>
                  </a:lnTo>
                  <a:lnTo>
                    <a:pt x="-2" y="12726"/>
                  </a:lnTo>
                  <a:lnTo>
                    <a:pt x="-2" y="0"/>
                  </a:lnTo>
                  <a:lnTo>
                    <a:pt x="71957" y="0"/>
                  </a:lnTo>
                  <a:lnTo>
                    <a:pt x="71957" y="12613"/>
                  </a:lnTo>
                  <a:lnTo>
                    <a:pt x="42901" y="12613"/>
                  </a:lnTo>
                  <a:close/>
                </a:path>
              </a:pathLst>
            </a:custGeom>
            <a:grpFill/>
            <a:ln w="11333" cap="flat">
              <a:noFill/>
              <a:prstDash val="solid"/>
              <a:miter/>
            </a:ln>
          </p:spPr>
          <p:txBody>
            <a:bodyPr rtlCol="0" anchor="ctr"/>
            <a:lstStyle/>
            <a:p>
              <a:endParaRPr lang="en-ES"/>
            </a:p>
          </p:txBody>
        </p:sp>
        <p:sp>
          <p:nvSpPr>
            <p:cNvPr id="157" name="Freeform 156">
              <a:extLst>
                <a:ext uri="{FF2B5EF4-FFF2-40B4-BE49-F238E27FC236}">
                  <a16:creationId xmlns:a16="http://schemas.microsoft.com/office/drawing/2014/main" id="{DD2B8EB8-AF58-724D-8F07-B726CA02754D}"/>
                </a:ext>
              </a:extLst>
            </p:cNvPr>
            <p:cNvSpPr/>
            <p:nvPr/>
          </p:nvSpPr>
          <p:spPr>
            <a:xfrm>
              <a:off x="4184958" y="1296841"/>
              <a:ext cx="61289" cy="114991"/>
            </a:xfrm>
            <a:custGeom>
              <a:avLst/>
              <a:gdLst>
                <a:gd name="connsiteX0" fmla="*/ 225 w 61289"/>
                <a:gd name="connsiteY0" fmla="*/ 0 h 114991"/>
                <a:gd name="connsiteX1" fmla="*/ 59585 w 61289"/>
                <a:gd name="connsiteY1" fmla="*/ 0 h 114991"/>
                <a:gd name="connsiteX2" fmla="*/ 59585 w 61289"/>
                <a:gd name="connsiteY2" fmla="*/ 12613 h 114991"/>
                <a:gd name="connsiteX3" fmla="*/ 14185 w 61289"/>
                <a:gd name="connsiteY3" fmla="*/ 12613 h 114991"/>
                <a:gd name="connsiteX4" fmla="*/ 14185 w 61289"/>
                <a:gd name="connsiteY4" fmla="*/ 48633 h 114991"/>
                <a:gd name="connsiteX5" fmla="*/ 56748 w 61289"/>
                <a:gd name="connsiteY5" fmla="*/ 48633 h 114991"/>
                <a:gd name="connsiteX6" fmla="*/ 56748 w 61289"/>
                <a:gd name="connsiteY6" fmla="*/ 61245 h 114991"/>
                <a:gd name="connsiteX7" fmla="*/ 14185 w 61289"/>
                <a:gd name="connsiteY7" fmla="*/ 61245 h 114991"/>
                <a:gd name="connsiteX8" fmla="*/ 14185 w 61289"/>
                <a:gd name="connsiteY8" fmla="*/ 102379 h 114991"/>
                <a:gd name="connsiteX9" fmla="*/ 61288 w 61289"/>
                <a:gd name="connsiteY9" fmla="*/ 102379 h 114991"/>
                <a:gd name="connsiteX10" fmla="*/ 61288 w 61289"/>
                <a:gd name="connsiteY10" fmla="*/ 114992 h 114991"/>
                <a:gd name="connsiteX11" fmla="*/ -2 w 61289"/>
                <a:gd name="connsiteY11"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61289" h="114991">
                  <a:moveTo>
                    <a:pt x="225" y="0"/>
                  </a:moveTo>
                  <a:lnTo>
                    <a:pt x="59585" y="0"/>
                  </a:lnTo>
                  <a:lnTo>
                    <a:pt x="59585" y="12613"/>
                  </a:lnTo>
                  <a:lnTo>
                    <a:pt x="14185" y="12613"/>
                  </a:lnTo>
                  <a:lnTo>
                    <a:pt x="14185" y="48633"/>
                  </a:lnTo>
                  <a:lnTo>
                    <a:pt x="56748" y="48633"/>
                  </a:lnTo>
                  <a:lnTo>
                    <a:pt x="56748" y="61245"/>
                  </a:lnTo>
                  <a:lnTo>
                    <a:pt x="14185" y="61245"/>
                  </a:lnTo>
                  <a:lnTo>
                    <a:pt x="14185" y="102379"/>
                  </a:lnTo>
                  <a:lnTo>
                    <a:pt x="61288" y="102379"/>
                  </a:lnTo>
                  <a:lnTo>
                    <a:pt x="61288" y="114992"/>
                  </a:lnTo>
                  <a:lnTo>
                    <a:pt x="-2" y="114992"/>
                  </a:lnTo>
                  <a:close/>
                </a:path>
              </a:pathLst>
            </a:custGeom>
            <a:grpFill/>
            <a:ln w="11333" cap="flat">
              <a:noFill/>
              <a:prstDash val="solid"/>
              <a:miter/>
            </a:ln>
          </p:spPr>
          <p:txBody>
            <a:bodyPr rtlCol="0" anchor="ctr"/>
            <a:lstStyle/>
            <a:p>
              <a:endParaRPr lang="en-ES"/>
            </a:p>
          </p:txBody>
        </p:sp>
        <p:sp>
          <p:nvSpPr>
            <p:cNvPr id="158" name="Freeform 157">
              <a:extLst>
                <a:ext uri="{FF2B5EF4-FFF2-40B4-BE49-F238E27FC236}">
                  <a16:creationId xmlns:a16="http://schemas.microsoft.com/office/drawing/2014/main" id="{ADBA7141-645D-B543-82A1-9B42549A87CD}"/>
                </a:ext>
              </a:extLst>
            </p:cNvPr>
            <p:cNvSpPr/>
            <p:nvPr/>
          </p:nvSpPr>
          <p:spPr>
            <a:xfrm>
              <a:off x="4259640" y="1296841"/>
              <a:ext cx="70483" cy="114991"/>
            </a:xfrm>
            <a:custGeom>
              <a:avLst/>
              <a:gdLst>
                <a:gd name="connsiteX0" fmla="*/ -2 w 70483"/>
                <a:gd name="connsiteY0" fmla="*/ 0 h 114991"/>
                <a:gd name="connsiteX1" fmla="*/ 18385 w 70483"/>
                <a:gd name="connsiteY1" fmla="*/ 0 h 114991"/>
                <a:gd name="connsiteX2" fmla="*/ 56294 w 70483"/>
                <a:gd name="connsiteY2" fmla="*/ 96016 h 114991"/>
                <a:gd name="connsiteX3" fmla="*/ 56294 w 70483"/>
                <a:gd name="connsiteY3" fmla="*/ 96016 h 114991"/>
                <a:gd name="connsiteX4" fmla="*/ 56294 w 70483"/>
                <a:gd name="connsiteY4" fmla="*/ 0 h 114991"/>
                <a:gd name="connsiteX5" fmla="*/ 70482 w 70483"/>
                <a:gd name="connsiteY5" fmla="*/ 0 h 114991"/>
                <a:gd name="connsiteX6" fmla="*/ 70482 w 70483"/>
                <a:gd name="connsiteY6" fmla="*/ 114992 h 114991"/>
                <a:gd name="connsiteX7" fmla="*/ 51868 w 70483"/>
                <a:gd name="connsiteY7" fmla="*/ 114992 h 114991"/>
                <a:gd name="connsiteX8" fmla="*/ 14980 w 70483"/>
                <a:gd name="connsiteY8" fmla="*/ 21930 h 114991"/>
                <a:gd name="connsiteX9" fmla="*/ 14980 w 70483"/>
                <a:gd name="connsiteY9" fmla="*/ 21930 h 114991"/>
                <a:gd name="connsiteX10" fmla="*/ 14980 w 70483"/>
                <a:gd name="connsiteY10" fmla="*/ 114992 h 114991"/>
                <a:gd name="connsiteX11" fmla="*/ 793 w 70483"/>
                <a:gd name="connsiteY11" fmla="*/ 114992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70483" h="114991">
                  <a:moveTo>
                    <a:pt x="-2" y="0"/>
                  </a:moveTo>
                  <a:lnTo>
                    <a:pt x="18385" y="0"/>
                  </a:lnTo>
                  <a:lnTo>
                    <a:pt x="56294" y="96016"/>
                  </a:lnTo>
                  <a:lnTo>
                    <a:pt x="56294" y="96016"/>
                  </a:lnTo>
                  <a:lnTo>
                    <a:pt x="56294" y="0"/>
                  </a:lnTo>
                  <a:lnTo>
                    <a:pt x="70482" y="0"/>
                  </a:lnTo>
                  <a:lnTo>
                    <a:pt x="70482" y="114992"/>
                  </a:lnTo>
                  <a:lnTo>
                    <a:pt x="51868" y="114992"/>
                  </a:lnTo>
                  <a:lnTo>
                    <a:pt x="14980" y="21930"/>
                  </a:lnTo>
                  <a:lnTo>
                    <a:pt x="14980" y="21930"/>
                  </a:lnTo>
                  <a:lnTo>
                    <a:pt x="14980" y="114992"/>
                  </a:lnTo>
                  <a:lnTo>
                    <a:pt x="793" y="114992"/>
                  </a:lnTo>
                  <a:close/>
                </a:path>
              </a:pathLst>
            </a:custGeom>
            <a:grpFill/>
            <a:ln w="11333" cap="flat">
              <a:noFill/>
              <a:prstDash val="solid"/>
              <a:miter/>
            </a:ln>
          </p:spPr>
          <p:txBody>
            <a:bodyPr rtlCol="0" anchor="ctr"/>
            <a:lstStyle/>
            <a:p>
              <a:endParaRPr lang="en-ES"/>
            </a:p>
          </p:txBody>
        </p:sp>
        <p:sp>
          <p:nvSpPr>
            <p:cNvPr id="159" name="Freeform 158">
              <a:extLst>
                <a:ext uri="{FF2B5EF4-FFF2-40B4-BE49-F238E27FC236}">
                  <a16:creationId xmlns:a16="http://schemas.microsoft.com/office/drawing/2014/main" id="{A9BCA11A-FB05-EE4A-A9B2-2E45412233F0}"/>
                </a:ext>
              </a:extLst>
            </p:cNvPr>
            <p:cNvSpPr/>
            <p:nvPr/>
          </p:nvSpPr>
          <p:spPr>
            <a:xfrm>
              <a:off x="4347487" y="1294446"/>
              <a:ext cx="71962" cy="119683"/>
            </a:xfrm>
            <a:custGeom>
              <a:avLst/>
              <a:gdLst>
                <a:gd name="connsiteX0" fmla="*/ 71960 w 71962"/>
                <a:gd name="connsiteY0" fmla="*/ 77958 h 119683"/>
                <a:gd name="connsiteX1" fmla="*/ 69349 w 71962"/>
                <a:gd name="connsiteY1" fmla="*/ 93980 h 119683"/>
                <a:gd name="connsiteX2" fmla="*/ 63220 w 71962"/>
                <a:gd name="connsiteY2" fmla="*/ 107274 h 119683"/>
                <a:gd name="connsiteX3" fmla="*/ 52665 w 71962"/>
                <a:gd name="connsiteY3" fmla="*/ 116365 h 119683"/>
                <a:gd name="connsiteX4" fmla="*/ 37002 w 71962"/>
                <a:gd name="connsiteY4" fmla="*/ 119660 h 119683"/>
                <a:gd name="connsiteX5" fmla="*/ 17934 w 71962"/>
                <a:gd name="connsiteY5" fmla="*/ 114660 h 119683"/>
                <a:gd name="connsiteX6" fmla="*/ 6584 w 71962"/>
                <a:gd name="connsiteY6" fmla="*/ 101252 h 119683"/>
                <a:gd name="connsiteX7" fmla="*/ 1363 w 71962"/>
                <a:gd name="connsiteY7" fmla="*/ 82731 h 119683"/>
                <a:gd name="connsiteX8" fmla="*/ 1 w 71962"/>
                <a:gd name="connsiteY8" fmla="*/ 60005 h 119683"/>
                <a:gd name="connsiteX9" fmla="*/ 1476 w 71962"/>
                <a:gd name="connsiteY9" fmla="*/ 37279 h 119683"/>
                <a:gd name="connsiteX10" fmla="*/ 6924 w 71962"/>
                <a:gd name="connsiteY10" fmla="*/ 18531 h 119683"/>
                <a:gd name="connsiteX11" fmla="*/ 18274 w 71962"/>
                <a:gd name="connsiteY11" fmla="*/ 5122 h 119683"/>
                <a:gd name="connsiteX12" fmla="*/ 37002 w 71962"/>
                <a:gd name="connsiteY12" fmla="*/ 123 h 119683"/>
                <a:gd name="connsiteX13" fmla="*/ 62312 w 71962"/>
                <a:gd name="connsiteY13" fmla="*/ 9213 h 119683"/>
                <a:gd name="connsiteX14" fmla="*/ 70939 w 71962"/>
                <a:gd name="connsiteY14" fmla="*/ 35916 h 119683"/>
                <a:gd name="connsiteX15" fmla="*/ 56183 w 71962"/>
                <a:gd name="connsiteY15" fmla="*/ 35916 h 119683"/>
                <a:gd name="connsiteX16" fmla="*/ 51530 w 71962"/>
                <a:gd name="connsiteY16" fmla="*/ 18303 h 119683"/>
                <a:gd name="connsiteX17" fmla="*/ 37002 w 71962"/>
                <a:gd name="connsiteY17" fmla="*/ 11713 h 119683"/>
                <a:gd name="connsiteX18" fmla="*/ 25652 w 71962"/>
                <a:gd name="connsiteY18" fmla="*/ 15349 h 119683"/>
                <a:gd name="connsiteX19" fmla="*/ 18955 w 71962"/>
                <a:gd name="connsiteY19" fmla="*/ 25462 h 119683"/>
                <a:gd name="connsiteX20" fmla="*/ 15891 w 71962"/>
                <a:gd name="connsiteY20" fmla="*/ 40234 h 119683"/>
                <a:gd name="connsiteX21" fmla="*/ 15096 w 71962"/>
                <a:gd name="connsiteY21" fmla="*/ 59891 h 119683"/>
                <a:gd name="connsiteX22" fmla="*/ 15891 w 71962"/>
                <a:gd name="connsiteY22" fmla="*/ 79549 h 119683"/>
                <a:gd name="connsiteX23" fmla="*/ 18955 w 71962"/>
                <a:gd name="connsiteY23" fmla="*/ 94321 h 119683"/>
                <a:gd name="connsiteX24" fmla="*/ 25652 w 71962"/>
                <a:gd name="connsiteY24" fmla="*/ 104434 h 119683"/>
                <a:gd name="connsiteX25" fmla="*/ 37002 w 71962"/>
                <a:gd name="connsiteY25" fmla="*/ 108070 h 119683"/>
                <a:gd name="connsiteX26" fmla="*/ 47217 w 71962"/>
                <a:gd name="connsiteY26" fmla="*/ 105456 h 119683"/>
                <a:gd name="connsiteX27" fmla="*/ 53232 w 71962"/>
                <a:gd name="connsiteY27" fmla="*/ 98638 h 119683"/>
                <a:gd name="connsiteX28" fmla="*/ 56070 w 71962"/>
                <a:gd name="connsiteY28" fmla="*/ 89207 h 119683"/>
                <a:gd name="connsiteX29" fmla="*/ 57092 w 71962"/>
                <a:gd name="connsiteY29" fmla="*/ 77845 h 119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71962" h="119683">
                  <a:moveTo>
                    <a:pt x="71960" y="77958"/>
                  </a:moveTo>
                  <a:cubicBezTo>
                    <a:pt x="71722" y="83383"/>
                    <a:pt x="70847" y="88760"/>
                    <a:pt x="69349" y="93980"/>
                  </a:cubicBezTo>
                  <a:cubicBezTo>
                    <a:pt x="68101" y="98736"/>
                    <a:pt x="66024" y="103236"/>
                    <a:pt x="63220" y="107274"/>
                  </a:cubicBezTo>
                  <a:cubicBezTo>
                    <a:pt x="60542" y="111161"/>
                    <a:pt x="56910" y="114292"/>
                    <a:pt x="52665" y="116365"/>
                  </a:cubicBezTo>
                  <a:cubicBezTo>
                    <a:pt x="47762" y="118645"/>
                    <a:pt x="42405" y="119772"/>
                    <a:pt x="37002" y="119660"/>
                  </a:cubicBezTo>
                  <a:cubicBezTo>
                    <a:pt x="30294" y="119912"/>
                    <a:pt x="23654" y="118172"/>
                    <a:pt x="17934" y="114660"/>
                  </a:cubicBezTo>
                  <a:cubicBezTo>
                    <a:pt x="12917" y="111409"/>
                    <a:pt x="8967" y="106745"/>
                    <a:pt x="6584" y="101252"/>
                  </a:cubicBezTo>
                  <a:cubicBezTo>
                    <a:pt x="3951" y="95366"/>
                    <a:pt x="2192" y="89126"/>
                    <a:pt x="1363" y="82731"/>
                  </a:cubicBezTo>
                  <a:cubicBezTo>
                    <a:pt x="409" y="75194"/>
                    <a:pt x="-45" y="67602"/>
                    <a:pt x="1" y="60005"/>
                  </a:cubicBezTo>
                  <a:cubicBezTo>
                    <a:pt x="-10" y="52405"/>
                    <a:pt x="478" y="44813"/>
                    <a:pt x="1476" y="37279"/>
                  </a:cubicBezTo>
                  <a:cubicBezTo>
                    <a:pt x="2339" y="30792"/>
                    <a:pt x="4178" y="24472"/>
                    <a:pt x="6924" y="18531"/>
                  </a:cubicBezTo>
                  <a:cubicBezTo>
                    <a:pt x="9376" y="13087"/>
                    <a:pt x="13314" y="8440"/>
                    <a:pt x="18274" y="5122"/>
                  </a:cubicBezTo>
                  <a:cubicBezTo>
                    <a:pt x="23881" y="1637"/>
                    <a:pt x="30408" y="-102"/>
                    <a:pt x="37002" y="123"/>
                  </a:cubicBezTo>
                  <a:cubicBezTo>
                    <a:pt x="46366" y="-699"/>
                    <a:pt x="55605" y="2623"/>
                    <a:pt x="62312" y="9213"/>
                  </a:cubicBezTo>
                  <a:cubicBezTo>
                    <a:pt x="68305" y="16784"/>
                    <a:pt x="71370" y="26265"/>
                    <a:pt x="70939" y="35916"/>
                  </a:cubicBezTo>
                  <a:lnTo>
                    <a:pt x="56183" y="35916"/>
                  </a:lnTo>
                  <a:cubicBezTo>
                    <a:pt x="56252" y="29731"/>
                    <a:pt x="54651" y="23643"/>
                    <a:pt x="51530" y="18303"/>
                  </a:cubicBezTo>
                  <a:cubicBezTo>
                    <a:pt x="48159" y="13730"/>
                    <a:pt x="42654" y="11235"/>
                    <a:pt x="37002" y="11713"/>
                  </a:cubicBezTo>
                  <a:cubicBezTo>
                    <a:pt x="32916" y="11621"/>
                    <a:pt x="28921" y="12901"/>
                    <a:pt x="25652" y="15349"/>
                  </a:cubicBezTo>
                  <a:cubicBezTo>
                    <a:pt x="22508" y="18014"/>
                    <a:pt x="20181" y="21522"/>
                    <a:pt x="18955" y="25462"/>
                  </a:cubicBezTo>
                  <a:cubicBezTo>
                    <a:pt x="17321" y="30239"/>
                    <a:pt x="16288" y="35201"/>
                    <a:pt x="15891" y="40234"/>
                  </a:cubicBezTo>
                  <a:cubicBezTo>
                    <a:pt x="15323" y="45801"/>
                    <a:pt x="15096" y="52392"/>
                    <a:pt x="15096" y="59891"/>
                  </a:cubicBezTo>
                  <a:cubicBezTo>
                    <a:pt x="15096" y="67391"/>
                    <a:pt x="15096" y="73981"/>
                    <a:pt x="15891" y="79549"/>
                  </a:cubicBezTo>
                  <a:cubicBezTo>
                    <a:pt x="16288" y="84582"/>
                    <a:pt x="17321" y="89544"/>
                    <a:pt x="18955" y="94321"/>
                  </a:cubicBezTo>
                  <a:cubicBezTo>
                    <a:pt x="20181" y="98260"/>
                    <a:pt x="22508" y="101769"/>
                    <a:pt x="25652" y="104434"/>
                  </a:cubicBezTo>
                  <a:cubicBezTo>
                    <a:pt x="28921" y="106881"/>
                    <a:pt x="32916" y="108162"/>
                    <a:pt x="37002" y="108070"/>
                  </a:cubicBezTo>
                  <a:cubicBezTo>
                    <a:pt x="40589" y="108183"/>
                    <a:pt x="44130" y="107277"/>
                    <a:pt x="47217" y="105456"/>
                  </a:cubicBezTo>
                  <a:cubicBezTo>
                    <a:pt x="49816" y="103785"/>
                    <a:pt x="51893" y="101425"/>
                    <a:pt x="53232" y="98638"/>
                  </a:cubicBezTo>
                  <a:cubicBezTo>
                    <a:pt x="54617" y="95644"/>
                    <a:pt x="55571" y="92468"/>
                    <a:pt x="56070" y="89207"/>
                  </a:cubicBezTo>
                  <a:cubicBezTo>
                    <a:pt x="56728" y="85455"/>
                    <a:pt x="57069" y="81654"/>
                    <a:pt x="57092" y="77845"/>
                  </a:cubicBezTo>
                  <a:close/>
                </a:path>
              </a:pathLst>
            </a:custGeom>
            <a:grpFill/>
            <a:ln w="11333" cap="flat">
              <a:noFill/>
              <a:prstDash val="solid"/>
              <a:miter/>
            </a:ln>
          </p:spPr>
          <p:txBody>
            <a:bodyPr rtlCol="0" anchor="ctr"/>
            <a:lstStyle/>
            <a:p>
              <a:endParaRPr lang="en-ES"/>
            </a:p>
          </p:txBody>
        </p:sp>
        <p:sp>
          <p:nvSpPr>
            <p:cNvPr id="160" name="Freeform 159">
              <a:extLst>
                <a:ext uri="{FF2B5EF4-FFF2-40B4-BE49-F238E27FC236}">
                  <a16:creationId xmlns:a16="http://schemas.microsoft.com/office/drawing/2014/main" id="{3431F232-3411-934F-89DE-F5186D4784B4}"/>
                </a:ext>
              </a:extLst>
            </p:cNvPr>
            <p:cNvSpPr/>
            <p:nvPr/>
          </p:nvSpPr>
          <p:spPr>
            <a:xfrm>
              <a:off x="4432615" y="1296841"/>
              <a:ext cx="14187" cy="114991"/>
            </a:xfrm>
            <a:custGeom>
              <a:avLst/>
              <a:gdLst>
                <a:gd name="connsiteX0" fmla="*/ -2 w 14187"/>
                <a:gd name="connsiteY0" fmla="*/ 0 h 114991"/>
                <a:gd name="connsiteX1" fmla="*/ 14185 w 14187"/>
                <a:gd name="connsiteY1" fmla="*/ 0 h 114991"/>
                <a:gd name="connsiteX2" fmla="*/ 14185 w 14187"/>
                <a:gd name="connsiteY2" fmla="*/ 114992 h 114991"/>
                <a:gd name="connsiteX3" fmla="*/ -2 w 14187"/>
                <a:gd name="connsiteY3" fmla="*/ 114992 h 114991"/>
              </a:gdLst>
              <a:ahLst/>
              <a:cxnLst>
                <a:cxn ang="0">
                  <a:pos x="connsiteX0" y="connsiteY0"/>
                </a:cxn>
                <a:cxn ang="0">
                  <a:pos x="connsiteX1" y="connsiteY1"/>
                </a:cxn>
                <a:cxn ang="0">
                  <a:pos x="connsiteX2" y="connsiteY2"/>
                </a:cxn>
                <a:cxn ang="0">
                  <a:pos x="connsiteX3" y="connsiteY3"/>
                </a:cxn>
              </a:cxnLst>
              <a:rect l="l" t="t" r="r" b="b"/>
              <a:pathLst>
                <a:path w="14187" h="114991">
                  <a:moveTo>
                    <a:pt x="-2" y="0"/>
                  </a:moveTo>
                  <a:lnTo>
                    <a:pt x="14185" y="0"/>
                  </a:lnTo>
                  <a:lnTo>
                    <a:pt x="14185" y="114992"/>
                  </a:lnTo>
                  <a:lnTo>
                    <a:pt x="-2" y="114992"/>
                  </a:lnTo>
                  <a:close/>
                </a:path>
              </a:pathLst>
            </a:custGeom>
            <a:grpFill/>
            <a:ln w="11333" cap="flat">
              <a:noFill/>
              <a:prstDash val="solid"/>
              <a:miter/>
            </a:ln>
          </p:spPr>
          <p:txBody>
            <a:bodyPr rtlCol="0" anchor="ctr"/>
            <a:lstStyle/>
            <a:p>
              <a:endParaRPr lang="en-ES"/>
            </a:p>
          </p:txBody>
        </p:sp>
        <p:sp>
          <p:nvSpPr>
            <p:cNvPr id="161" name="Freeform 160">
              <a:extLst>
                <a:ext uri="{FF2B5EF4-FFF2-40B4-BE49-F238E27FC236}">
                  <a16:creationId xmlns:a16="http://schemas.microsoft.com/office/drawing/2014/main" id="{8D688C43-CEFB-D84B-959C-137F487C19F2}"/>
                </a:ext>
              </a:extLst>
            </p:cNvPr>
            <p:cNvSpPr/>
            <p:nvPr/>
          </p:nvSpPr>
          <p:spPr>
            <a:xfrm>
              <a:off x="4454861" y="1296841"/>
              <a:ext cx="82968" cy="114991"/>
            </a:xfrm>
            <a:custGeom>
              <a:avLst/>
              <a:gdLst>
                <a:gd name="connsiteX0" fmla="*/ 33140 w 82968"/>
                <a:gd name="connsiteY0" fmla="*/ 0 h 114991"/>
                <a:gd name="connsiteX1" fmla="*/ 52094 w 82968"/>
                <a:gd name="connsiteY1" fmla="*/ 0 h 114991"/>
                <a:gd name="connsiteX2" fmla="*/ 82966 w 82968"/>
                <a:gd name="connsiteY2" fmla="*/ 114992 h 114991"/>
                <a:gd name="connsiteX3" fmla="*/ 68212 w 82968"/>
                <a:gd name="connsiteY3" fmla="*/ 114992 h 114991"/>
                <a:gd name="connsiteX4" fmla="*/ 59926 w 82968"/>
                <a:gd name="connsiteY4" fmla="*/ 83403 h 114991"/>
                <a:gd name="connsiteX5" fmla="*/ 23265 w 82968"/>
                <a:gd name="connsiteY5" fmla="*/ 83403 h 114991"/>
                <a:gd name="connsiteX6" fmla="*/ 14753 w 82968"/>
                <a:gd name="connsiteY6" fmla="*/ 114992 h 114991"/>
                <a:gd name="connsiteX7" fmla="*/ -2 w 82968"/>
                <a:gd name="connsiteY7" fmla="*/ 114992 h 114991"/>
                <a:gd name="connsiteX8" fmla="*/ 26216 w 82968"/>
                <a:gd name="connsiteY8" fmla="*/ 71813 h 114991"/>
                <a:gd name="connsiteX9" fmla="*/ 57088 w 82968"/>
                <a:gd name="connsiteY9" fmla="*/ 71813 h 114991"/>
                <a:gd name="connsiteX10" fmla="*/ 42447 w 82968"/>
                <a:gd name="connsiteY10" fmla="*/ 16249 h 114991"/>
                <a:gd name="connsiteX11" fmla="*/ 42447 w 82968"/>
                <a:gd name="connsiteY11" fmla="*/ 16249 h 114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968" h="114991">
                  <a:moveTo>
                    <a:pt x="33140" y="0"/>
                  </a:moveTo>
                  <a:lnTo>
                    <a:pt x="52094" y="0"/>
                  </a:lnTo>
                  <a:lnTo>
                    <a:pt x="82966" y="114992"/>
                  </a:lnTo>
                  <a:lnTo>
                    <a:pt x="68212" y="114992"/>
                  </a:lnTo>
                  <a:lnTo>
                    <a:pt x="59926" y="83403"/>
                  </a:lnTo>
                  <a:lnTo>
                    <a:pt x="23265" y="83403"/>
                  </a:lnTo>
                  <a:lnTo>
                    <a:pt x="14753" y="114992"/>
                  </a:lnTo>
                  <a:lnTo>
                    <a:pt x="-2" y="114992"/>
                  </a:lnTo>
                  <a:close/>
                  <a:moveTo>
                    <a:pt x="26216" y="71813"/>
                  </a:moveTo>
                  <a:lnTo>
                    <a:pt x="57088" y="71813"/>
                  </a:lnTo>
                  <a:lnTo>
                    <a:pt x="42447" y="16249"/>
                  </a:lnTo>
                  <a:lnTo>
                    <a:pt x="42447" y="16249"/>
                  </a:lnTo>
                  <a:close/>
                </a:path>
              </a:pathLst>
            </a:custGeom>
            <a:grpFill/>
            <a:ln w="11333" cap="flat">
              <a:noFill/>
              <a:prstDash val="solid"/>
              <a:miter/>
            </a:ln>
          </p:spPr>
          <p:txBody>
            <a:bodyPr rtlCol="0" anchor="ctr"/>
            <a:lstStyle/>
            <a:p>
              <a:endParaRPr lang="en-ES"/>
            </a:p>
          </p:txBody>
        </p:sp>
        <p:sp>
          <p:nvSpPr>
            <p:cNvPr id="166" name="Freeform 165">
              <a:extLst>
                <a:ext uri="{FF2B5EF4-FFF2-40B4-BE49-F238E27FC236}">
                  <a16:creationId xmlns:a16="http://schemas.microsoft.com/office/drawing/2014/main" id="{F4B0E411-6E9C-D440-AAF3-3811E250000B}"/>
                </a:ext>
              </a:extLst>
            </p:cNvPr>
            <p:cNvSpPr/>
            <p:nvPr userDrawn="1"/>
          </p:nvSpPr>
          <p:spPr>
            <a:xfrm>
              <a:off x="1187202" y="1118459"/>
              <a:ext cx="129389" cy="212484"/>
            </a:xfrm>
            <a:custGeom>
              <a:avLst/>
              <a:gdLst>
                <a:gd name="connsiteX0" fmla="*/ 70370 w 129389"/>
                <a:gd name="connsiteY0" fmla="*/ 178396 h 212484"/>
                <a:gd name="connsiteX1" fmla="*/ 71505 w 129389"/>
                <a:gd name="connsiteY1" fmla="*/ 171578 h 212484"/>
                <a:gd name="connsiteX2" fmla="*/ 76045 w 129389"/>
                <a:gd name="connsiteY2" fmla="*/ 146580 h 212484"/>
                <a:gd name="connsiteX3" fmla="*/ 76045 w 129389"/>
                <a:gd name="connsiteY3" fmla="*/ 145444 h 212484"/>
                <a:gd name="connsiteX4" fmla="*/ 82855 w 129389"/>
                <a:gd name="connsiteY4" fmla="*/ 119309 h 212484"/>
                <a:gd name="connsiteX5" fmla="*/ 85125 w 129389"/>
                <a:gd name="connsiteY5" fmla="*/ 112492 h 212484"/>
                <a:gd name="connsiteX6" fmla="*/ 90800 w 129389"/>
                <a:gd name="connsiteY6" fmla="*/ 94311 h 212484"/>
                <a:gd name="connsiteX7" fmla="*/ 94205 w 129389"/>
                <a:gd name="connsiteY7" fmla="*/ 85221 h 212484"/>
                <a:gd name="connsiteX8" fmla="*/ 99880 w 129389"/>
                <a:gd name="connsiteY8" fmla="*/ 70449 h 212484"/>
                <a:gd name="connsiteX9" fmla="*/ 103285 w 129389"/>
                <a:gd name="connsiteY9" fmla="*/ 59086 h 212484"/>
                <a:gd name="connsiteX10" fmla="*/ 108959 w 129389"/>
                <a:gd name="connsiteY10" fmla="*/ 45451 h 212484"/>
                <a:gd name="connsiteX11" fmla="*/ 113499 w 129389"/>
                <a:gd name="connsiteY11" fmla="*/ 34088 h 212484"/>
                <a:gd name="connsiteX12" fmla="*/ 119174 w 129389"/>
                <a:gd name="connsiteY12" fmla="*/ 20453 h 212484"/>
                <a:gd name="connsiteX13" fmla="*/ 124849 w 129389"/>
                <a:gd name="connsiteY13" fmla="*/ 9090 h 212484"/>
                <a:gd name="connsiteX14" fmla="*/ 129389 w 129389"/>
                <a:gd name="connsiteY14" fmla="*/ 0 h 212484"/>
                <a:gd name="connsiteX15" fmla="*/ 18160 w 129389"/>
                <a:gd name="connsiteY15" fmla="*/ 0 h 212484"/>
                <a:gd name="connsiteX16" fmla="*/ 0 w 129389"/>
                <a:gd name="connsiteY16" fmla="*/ 19317 h 212484"/>
                <a:gd name="connsiteX17" fmla="*/ 0 w 129389"/>
                <a:gd name="connsiteY17" fmla="*/ 212484 h 212484"/>
                <a:gd name="connsiteX18" fmla="*/ 66965 w 129389"/>
                <a:gd name="connsiteY18" fmla="*/ 196576 h 212484"/>
                <a:gd name="connsiteX19" fmla="*/ 70370 w 129389"/>
                <a:gd name="connsiteY19" fmla="*/ 178396 h 212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29389" h="212484">
                  <a:moveTo>
                    <a:pt x="70370" y="178396"/>
                  </a:moveTo>
                  <a:cubicBezTo>
                    <a:pt x="70370" y="176123"/>
                    <a:pt x="71505" y="173851"/>
                    <a:pt x="71505" y="171578"/>
                  </a:cubicBezTo>
                  <a:cubicBezTo>
                    <a:pt x="72640" y="163624"/>
                    <a:pt x="74910" y="155670"/>
                    <a:pt x="76045" y="146580"/>
                  </a:cubicBezTo>
                  <a:cubicBezTo>
                    <a:pt x="76045" y="146580"/>
                    <a:pt x="76045" y="145444"/>
                    <a:pt x="76045" y="145444"/>
                  </a:cubicBezTo>
                  <a:cubicBezTo>
                    <a:pt x="78315" y="136353"/>
                    <a:pt x="80585" y="128399"/>
                    <a:pt x="82855" y="119309"/>
                  </a:cubicBezTo>
                  <a:cubicBezTo>
                    <a:pt x="83990" y="117037"/>
                    <a:pt x="83990" y="114764"/>
                    <a:pt x="85125" y="112492"/>
                  </a:cubicBezTo>
                  <a:cubicBezTo>
                    <a:pt x="87395" y="106810"/>
                    <a:pt x="88530" y="99993"/>
                    <a:pt x="90800" y="94311"/>
                  </a:cubicBezTo>
                  <a:cubicBezTo>
                    <a:pt x="91935" y="90902"/>
                    <a:pt x="93070" y="87493"/>
                    <a:pt x="94205" y="85221"/>
                  </a:cubicBezTo>
                  <a:cubicBezTo>
                    <a:pt x="95340" y="80676"/>
                    <a:pt x="97610" y="74994"/>
                    <a:pt x="99880" y="70449"/>
                  </a:cubicBezTo>
                  <a:cubicBezTo>
                    <a:pt x="101015" y="67040"/>
                    <a:pt x="102150" y="63632"/>
                    <a:pt x="103285" y="59086"/>
                  </a:cubicBezTo>
                  <a:cubicBezTo>
                    <a:pt x="105555" y="54541"/>
                    <a:pt x="106689" y="49996"/>
                    <a:pt x="108959" y="45451"/>
                  </a:cubicBezTo>
                  <a:cubicBezTo>
                    <a:pt x="110094" y="42042"/>
                    <a:pt x="112364" y="38633"/>
                    <a:pt x="113499" y="34088"/>
                  </a:cubicBezTo>
                  <a:cubicBezTo>
                    <a:pt x="115769" y="29543"/>
                    <a:pt x="118039" y="24998"/>
                    <a:pt x="119174" y="20453"/>
                  </a:cubicBezTo>
                  <a:cubicBezTo>
                    <a:pt x="121444" y="17044"/>
                    <a:pt x="122579" y="13635"/>
                    <a:pt x="124849" y="9090"/>
                  </a:cubicBezTo>
                  <a:cubicBezTo>
                    <a:pt x="125984" y="5681"/>
                    <a:pt x="128254" y="3409"/>
                    <a:pt x="129389" y="0"/>
                  </a:cubicBezTo>
                  <a:lnTo>
                    <a:pt x="18160" y="0"/>
                  </a:lnTo>
                  <a:cubicBezTo>
                    <a:pt x="7945" y="1136"/>
                    <a:pt x="0" y="9090"/>
                    <a:pt x="0" y="19317"/>
                  </a:cubicBezTo>
                  <a:lnTo>
                    <a:pt x="0" y="212484"/>
                  </a:lnTo>
                  <a:cubicBezTo>
                    <a:pt x="22700" y="207939"/>
                    <a:pt x="45400" y="202258"/>
                    <a:pt x="66965" y="196576"/>
                  </a:cubicBezTo>
                  <a:cubicBezTo>
                    <a:pt x="68100" y="189759"/>
                    <a:pt x="69235" y="184077"/>
                    <a:pt x="70370" y="178396"/>
                  </a:cubicBezTo>
                  <a:close/>
                </a:path>
              </a:pathLst>
            </a:custGeom>
            <a:grpFill/>
            <a:ln w="11333" cap="flat">
              <a:noFill/>
              <a:prstDash val="solid"/>
              <a:miter/>
            </a:ln>
          </p:spPr>
          <p:txBody>
            <a:bodyPr rtlCol="0" anchor="ctr"/>
            <a:lstStyle/>
            <a:p>
              <a:endParaRPr lang="en-ES"/>
            </a:p>
          </p:txBody>
        </p:sp>
        <p:sp>
          <p:nvSpPr>
            <p:cNvPr id="167" name="Freeform 166">
              <a:extLst>
                <a:ext uri="{FF2B5EF4-FFF2-40B4-BE49-F238E27FC236}">
                  <a16:creationId xmlns:a16="http://schemas.microsoft.com/office/drawing/2014/main" id="{BC6EEF29-EDB4-E34D-A076-92B0725BADF2}"/>
                </a:ext>
              </a:extLst>
            </p:cNvPr>
            <p:cNvSpPr/>
            <p:nvPr userDrawn="1"/>
          </p:nvSpPr>
          <p:spPr>
            <a:xfrm>
              <a:off x="1270731" y="1119595"/>
              <a:ext cx="215648" cy="190894"/>
            </a:xfrm>
            <a:custGeom>
              <a:avLst/>
              <a:gdLst>
                <a:gd name="connsiteX0" fmla="*/ 215649 w 215648"/>
                <a:gd name="connsiteY0" fmla="*/ 71586 h 190894"/>
                <a:gd name="connsiteX1" fmla="*/ 215649 w 215648"/>
                <a:gd name="connsiteY1" fmla="*/ 18180 h 190894"/>
                <a:gd name="connsiteX2" fmla="*/ 197489 w 215648"/>
                <a:gd name="connsiteY2" fmla="*/ 0 h 190894"/>
                <a:gd name="connsiteX3" fmla="*/ 63560 w 215648"/>
                <a:gd name="connsiteY3" fmla="*/ 0 h 190894"/>
                <a:gd name="connsiteX4" fmla="*/ 56750 w 215648"/>
                <a:gd name="connsiteY4" fmla="*/ 13635 h 190894"/>
                <a:gd name="connsiteX5" fmla="*/ 52210 w 215648"/>
                <a:gd name="connsiteY5" fmla="*/ 21589 h 190894"/>
                <a:gd name="connsiteX6" fmla="*/ 44265 w 215648"/>
                <a:gd name="connsiteY6" fmla="*/ 39770 h 190894"/>
                <a:gd name="connsiteX7" fmla="*/ 41995 w 215648"/>
                <a:gd name="connsiteY7" fmla="*/ 45451 h 190894"/>
                <a:gd name="connsiteX8" fmla="*/ 31780 w 215648"/>
                <a:gd name="connsiteY8" fmla="*/ 69313 h 190894"/>
                <a:gd name="connsiteX9" fmla="*/ 28375 w 215648"/>
                <a:gd name="connsiteY9" fmla="*/ 78403 h 190894"/>
                <a:gd name="connsiteX10" fmla="*/ 22700 w 215648"/>
                <a:gd name="connsiteY10" fmla="*/ 94311 h 190894"/>
                <a:gd name="connsiteX11" fmla="*/ 19295 w 215648"/>
                <a:gd name="connsiteY11" fmla="*/ 105674 h 190894"/>
                <a:gd name="connsiteX12" fmla="*/ 14755 w 215648"/>
                <a:gd name="connsiteY12" fmla="*/ 119309 h 190894"/>
                <a:gd name="connsiteX13" fmla="*/ 11350 w 215648"/>
                <a:gd name="connsiteY13" fmla="*/ 130672 h 190894"/>
                <a:gd name="connsiteX14" fmla="*/ 7945 w 215648"/>
                <a:gd name="connsiteY14" fmla="*/ 144307 h 190894"/>
                <a:gd name="connsiteX15" fmla="*/ 5675 w 215648"/>
                <a:gd name="connsiteY15" fmla="*/ 156806 h 190894"/>
                <a:gd name="connsiteX16" fmla="*/ 3405 w 215648"/>
                <a:gd name="connsiteY16" fmla="*/ 170442 h 190894"/>
                <a:gd name="connsiteX17" fmla="*/ 1135 w 215648"/>
                <a:gd name="connsiteY17" fmla="*/ 181805 h 190894"/>
                <a:gd name="connsiteX18" fmla="*/ 0 w 215648"/>
                <a:gd name="connsiteY18" fmla="*/ 190895 h 190894"/>
                <a:gd name="connsiteX19" fmla="*/ 215649 w 215648"/>
                <a:gd name="connsiteY19" fmla="*/ 71586 h 1908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15648" h="190894">
                  <a:moveTo>
                    <a:pt x="215649" y="71586"/>
                  </a:moveTo>
                  <a:lnTo>
                    <a:pt x="215649" y="18180"/>
                  </a:lnTo>
                  <a:cubicBezTo>
                    <a:pt x="215649" y="7954"/>
                    <a:pt x="207704" y="0"/>
                    <a:pt x="197489" y="0"/>
                  </a:cubicBezTo>
                  <a:lnTo>
                    <a:pt x="63560" y="0"/>
                  </a:lnTo>
                  <a:cubicBezTo>
                    <a:pt x="61290" y="4545"/>
                    <a:pt x="59020" y="9090"/>
                    <a:pt x="56750" y="13635"/>
                  </a:cubicBezTo>
                  <a:cubicBezTo>
                    <a:pt x="55615" y="15908"/>
                    <a:pt x="54480" y="19317"/>
                    <a:pt x="52210" y="21589"/>
                  </a:cubicBezTo>
                  <a:cubicBezTo>
                    <a:pt x="48805" y="27271"/>
                    <a:pt x="46535" y="34088"/>
                    <a:pt x="44265" y="39770"/>
                  </a:cubicBezTo>
                  <a:cubicBezTo>
                    <a:pt x="43130" y="42042"/>
                    <a:pt x="43130" y="43179"/>
                    <a:pt x="41995" y="45451"/>
                  </a:cubicBezTo>
                  <a:cubicBezTo>
                    <a:pt x="38590" y="53405"/>
                    <a:pt x="35185" y="61359"/>
                    <a:pt x="31780" y="69313"/>
                  </a:cubicBezTo>
                  <a:cubicBezTo>
                    <a:pt x="30645" y="72722"/>
                    <a:pt x="29510" y="76131"/>
                    <a:pt x="28375" y="78403"/>
                  </a:cubicBezTo>
                  <a:cubicBezTo>
                    <a:pt x="26105" y="84085"/>
                    <a:pt x="24970" y="88630"/>
                    <a:pt x="22700" y="94311"/>
                  </a:cubicBezTo>
                  <a:cubicBezTo>
                    <a:pt x="21565" y="97720"/>
                    <a:pt x="20430" y="101129"/>
                    <a:pt x="19295" y="105674"/>
                  </a:cubicBezTo>
                  <a:cubicBezTo>
                    <a:pt x="18160" y="110219"/>
                    <a:pt x="15890" y="114764"/>
                    <a:pt x="14755" y="119309"/>
                  </a:cubicBezTo>
                  <a:cubicBezTo>
                    <a:pt x="13620" y="122718"/>
                    <a:pt x="12485" y="127263"/>
                    <a:pt x="11350" y="130672"/>
                  </a:cubicBezTo>
                  <a:cubicBezTo>
                    <a:pt x="10215" y="135217"/>
                    <a:pt x="9080" y="139762"/>
                    <a:pt x="7945" y="144307"/>
                  </a:cubicBezTo>
                  <a:cubicBezTo>
                    <a:pt x="6810" y="148853"/>
                    <a:pt x="5675" y="152261"/>
                    <a:pt x="5675" y="156806"/>
                  </a:cubicBezTo>
                  <a:cubicBezTo>
                    <a:pt x="4540" y="161352"/>
                    <a:pt x="3405" y="165897"/>
                    <a:pt x="3405" y="170442"/>
                  </a:cubicBezTo>
                  <a:cubicBezTo>
                    <a:pt x="2270" y="173851"/>
                    <a:pt x="2270" y="178396"/>
                    <a:pt x="1135" y="181805"/>
                  </a:cubicBezTo>
                  <a:cubicBezTo>
                    <a:pt x="1135" y="185213"/>
                    <a:pt x="0" y="188622"/>
                    <a:pt x="0" y="190895"/>
                  </a:cubicBezTo>
                  <a:cubicBezTo>
                    <a:pt x="79450" y="165897"/>
                    <a:pt x="152089" y="126127"/>
                    <a:pt x="215649" y="71586"/>
                  </a:cubicBezTo>
                  <a:close/>
                </a:path>
              </a:pathLst>
            </a:custGeom>
            <a:grpFill/>
            <a:ln w="11333" cap="flat">
              <a:noFill/>
              <a:prstDash val="solid"/>
              <a:miter/>
            </a:ln>
          </p:spPr>
          <p:txBody>
            <a:bodyPr rtlCol="0" anchor="ctr"/>
            <a:lstStyle/>
            <a:p>
              <a:endParaRPr lang="en-ES"/>
            </a:p>
          </p:txBody>
        </p:sp>
        <p:sp>
          <p:nvSpPr>
            <p:cNvPr id="168" name="Freeform 167">
              <a:extLst>
                <a:ext uri="{FF2B5EF4-FFF2-40B4-BE49-F238E27FC236}">
                  <a16:creationId xmlns:a16="http://schemas.microsoft.com/office/drawing/2014/main" id="{9F34D260-8442-514C-923E-488188ABB9A3}"/>
                </a:ext>
              </a:extLst>
            </p:cNvPr>
            <p:cNvSpPr/>
            <p:nvPr userDrawn="1"/>
          </p:nvSpPr>
          <p:spPr>
            <a:xfrm>
              <a:off x="1187202" y="1328437"/>
              <a:ext cx="65829" cy="87493"/>
            </a:xfrm>
            <a:custGeom>
              <a:avLst/>
              <a:gdLst>
                <a:gd name="connsiteX0" fmla="*/ 65830 w 65829"/>
                <a:gd name="connsiteY0" fmla="*/ 0 h 87493"/>
                <a:gd name="connsiteX1" fmla="*/ 65830 w 65829"/>
                <a:gd name="connsiteY1" fmla="*/ 0 h 87493"/>
                <a:gd name="connsiteX2" fmla="*/ 0 w 65829"/>
                <a:gd name="connsiteY2" fmla="*/ 15908 h 87493"/>
                <a:gd name="connsiteX3" fmla="*/ 0 w 65829"/>
                <a:gd name="connsiteY3" fmla="*/ 69313 h 87493"/>
                <a:gd name="connsiteX4" fmla="*/ 18160 w 65829"/>
                <a:gd name="connsiteY4" fmla="*/ 87493 h 87493"/>
                <a:gd name="connsiteX5" fmla="*/ 61290 w 65829"/>
                <a:gd name="connsiteY5" fmla="*/ 87493 h 87493"/>
                <a:gd name="connsiteX6" fmla="*/ 61290 w 65829"/>
                <a:gd name="connsiteY6" fmla="*/ 76131 h 87493"/>
                <a:gd name="connsiteX7" fmla="*/ 61290 w 65829"/>
                <a:gd name="connsiteY7" fmla="*/ 69313 h 87493"/>
                <a:gd name="connsiteX8" fmla="*/ 61290 w 65829"/>
                <a:gd name="connsiteY8" fmla="*/ 49996 h 87493"/>
                <a:gd name="connsiteX9" fmla="*/ 61290 w 65829"/>
                <a:gd name="connsiteY9" fmla="*/ 49996 h 87493"/>
                <a:gd name="connsiteX10" fmla="*/ 61290 w 65829"/>
                <a:gd name="connsiteY10" fmla="*/ 49996 h 87493"/>
                <a:gd name="connsiteX11" fmla="*/ 62425 w 65829"/>
                <a:gd name="connsiteY11" fmla="*/ 23862 h 87493"/>
                <a:gd name="connsiteX12" fmla="*/ 63560 w 65829"/>
                <a:gd name="connsiteY12" fmla="*/ 14772 h 87493"/>
                <a:gd name="connsiteX13" fmla="*/ 65830 w 65829"/>
                <a:gd name="connsiteY13" fmla="*/ 0 h 87493"/>
                <a:gd name="connsiteX14" fmla="*/ 65830 w 65829"/>
                <a:gd name="connsiteY14" fmla="*/ 0 h 87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65829" h="87493">
                  <a:moveTo>
                    <a:pt x="65830" y="0"/>
                  </a:moveTo>
                  <a:lnTo>
                    <a:pt x="65830" y="0"/>
                  </a:lnTo>
                  <a:cubicBezTo>
                    <a:pt x="44265" y="6818"/>
                    <a:pt x="21565" y="11363"/>
                    <a:pt x="0" y="15908"/>
                  </a:cubicBezTo>
                  <a:lnTo>
                    <a:pt x="0" y="69313"/>
                  </a:lnTo>
                  <a:cubicBezTo>
                    <a:pt x="0" y="79540"/>
                    <a:pt x="7945" y="87493"/>
                    <a:pt x="18160" y="87493"/>
                  </a:cubicBezTo>
                  <a:lnTo>
                    <a:pt x="61290" y="87493"/>
                  </a:lnTo>
                  <a:cubicBezTo>
                    <a:pt x="61290" y="84085"/>
                    <a:pt x="61290" y="79540"/>
                    <a:pt x="61290" y="76131"/>
                  </a:cubicBezTo>
                  <a:cubicBezTo>
                    <a:pt x="61290" y="73858"/>
                    <a:pt x="61290" y="71586"/>
                    <a:pt x="61290" y="69313"/>
                  </a:cubicBezTo>
                  <a:cubicBezTo>
                    <a:pt x="61290" y="62495"/>
                    <a:pt x="61290" y="55678"/>
                    <a:pt x="61290" y="49996"/>
                  </a:cubicBezTo>
                  <a:cubicBezTo>
                    <a:pt x="61290" y="49996"/>
                    <a:pt x="61290" y="49996"/>
                    <a:pt x="61290" y="49996"/>
                  </a:cubicBezTo>
                  <a:cubicBezTo>
                    <a:pt x="61290" y="49996"/>
                    <a:pt x="61290" y="49996"/>
                    <a:pt x="61290" y="49996"/>
                  </a:cubicBezTo>
                  <a:cubicBezTo>
                    <a:pt x="61290" y="40906"/>
                    <a:pt x="62425" y="32952"/>
                    <a:pt x="62425" y="23862"/>
                  </a:cubicBezTo>
                  <a:cubicBezTo>
                    <a:pt x="62425" y="20453"/>
                    <a:pt x="63560" y="18180"/>
                    <a:pt x="63560" y="14772"/>
                  </a:cubicBezTo>
                  <a:cubicBezTo>
                    <a:pt x="64695" y="9090"/>
                    <a:pt x="65830" y="4545"/>
                    <a:pt x="65830" y="0"/>
                  </a:cubicBezTo>
                  <a:lnTo>
                    <a:pt x="65830" y="0"/>
                  </a:lnTo>
                  <a:close/>
                </a:path>
              </a:pathLst>
            </a:custGeom>
            <a:grpFill/>
            <a:ln w="11333" cap="flat">
              <a:noFill/>
              <a:prstDash val="solid"/>
              <a:miter/>
            </a:ln>
          </p:spPr>
          <p:txBody>
            <a:bodyPr rtlCol="0" anchor="ctr"/>
            <a:lstStyle/>
            <a:p>
              <a:endParaRPr lang="en-ES"/>
            </a:p>
          </p:txBody>
        </p:sp>
        <p:sp>
          <p:nvSpPr>
            <p:cNvPr id="169" name="Freeform 168">
              <a:extLst>
                <a:ext uri="{FF2B5EF4-FFF2-40B4-BE49-F238E27FC236}">
                  <a16:creationId xmlns:a16="http://schemas.microsoft.com/office/drawing/2014/main" id="{21FCE7C3-12FB-C541-BF67-CD9B6C17CAF6}"/>
                </a:ext>
              </a:extLst>
            </p:cNvPr>
            <p:cNvSpPr/>
            <p:nvPr userDrawn="1"/>
          </p:nvSpPr>
          <p:spPr>
            <a:xfrm>
              <a:off x="1262786" y="1207991"/>
              <a:ext cx="222458" cy="207938"/>
            </a:xfrm>
            <a:custGeom>
              <a:avLst/>
              <a:gdLst>
                <a:gd name="connsiteX0" fmla="*/ 222459 w 222458"/>
                <a:gd name="connsiteY0" fmla="*/ 0 h 207938"/>
                <a:gd name="connsiteX1" fmla="*/ 222459 w 222458"/>
                <a:gd name="connsiteY1" fmla="*/ 0 h 207938"/>
                <a:gd name="connsiteX2" fmla="*/ 5675 w 222458"/>
                <a:gd name="connsiteY2" fmla="*/ 117037 h 207938"/>
                <a:gd name="connsiteX3" fmla="*/ 5675 w 222458"/>
                <a:gd name="connsiteY3" fmla="*/ 117037 h 207938"/>
                <a:gd name="connsiteX4" fmla="*/ 5675 w 222458"/>
                <a:gd name="connsiteY4" fmla="*/ 118173 h 207938"/>
                <a:gd name="connsiteX5" fmla="*/ 3405 w 222458"/>
                <a:gd name="connsiteY5" fmla="*/ 135217 h 207938"/>
                <a:gd name="connsiteX6" fmla="*/ 2270 w 222458"/>
                <a:gd name="connsiteY6" fmla="*/ 143171 h 207938"/>
                <a:gd name="connsiteX7" fmla="*/ 0 w 222458"/>
                <a:gd name="connsiteY7" fmla="*/ 170442 h 207938"/>
                <a:gd name="connsiteX8" fmla="*/ 0 w 222458"/>
                <a:gd name="connsiteY8" fmla="*/ 189759 h 207938"/>
                <a:gd name="connsiteX9" fmla="*/ 0 w 222458"/>
                <a:gd name="connsiteY9" fmla="*/ 196576 h 207938"/>
                <a:gd name="connsiteX10" fmla="*/ 0 w 222458"/>
                <a:gd name="connsiteY10" fmla="*/ 207939 h 207938"/>
                <a:gd name="connsiteX11" fmla="*/ 203164 w 222458"/>
                <a:gd name="connsiteY11" fmla="*/ 207939 h 207938"/>
                <a:gd name="connsiteX12" fmla="*/ 221324 w 222458"/>
                <a:gd name="connsiteY12" fmla="*/ 189759 h 207938"/>
                <a:gd name="connsiteX13" fmla="*/ 222459 w 222458"/>
                <a:gd name="connsiteY13" fmla="*/ 0 h 207938"/>
                <a:gd name="connsiteX14" fmla="*/ 222459 w 222458"/>
                <a:gd name="connsiteY14" fmla="*/ 0 h 2079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222458" h="207938">
                  <a:moveTo>
                    <a:pt x="222459" y="0"/>
                  </a:moveTo>
                  <a:lnTo>
                    <a:pt x="222459" y="0"/>
                  </a:lnTo>
                  <a:cubicBezTo>
                    <a:pt x="158899" y="52269"/>
                    <a:pt x="86260" y="92039"/>
                    <a:pt x="5675" y="117037"/>
                  </a:cubicBezTo>
                  <a:cubicBezTo>
                    <a:pt x="5675" y="117037"/>
                    <a:pt x="5675" y="117037"/>
                    <a:pt x="5675" y="117037"/>
                  </a:cubicBezTo>
                  <a:cubicBezTo>
                    <a:pt x="5675" y="117037"/>
                    <a:pt x="5675" y="118173"/>
                    <a:pt x="5675" y="118173"/>
                  </a:cubicBezTo>
                  <a:cubicBezTo>
                    <a:pt x="4540" y="123854"/>
                    <a:pt x="4540" y="129536"/>
                    <a:pt x="3405" y="135217"/>
                  </a:cubicBezTo>
                  <a:cubicBezTo>
                    <a:pt x="3405" y="137490"/>
                    <a:pt x="2270" y="139762"/>
                    <a:pt x="2270" y="143171"/>
                  </a:cubicBezTo>
                  <a:cubicBezTo>
                    <a:pt x="1135" y="152261"/>
                    <a:pt x="1135" y="161352"/>
                    <a:pt x="0" y="170442"/>
                  </a:cubicBezTo>
                  <a:cubicBezTo>
                    <a:pt x="0" y="177259"/>
                    <a:pt x="0" y="182941"/>
                    <a:pt x="0" y="189759"/>
                  </a:cubicBezTo>
                  <a:cubicBezTo>
                    <a:pt x="0" y="192031"/>
                    <a:pt x="0" y="194304"/>
                    <a:pt x="0" y="196576"/>
                  </a:cubicBezTo>
                  <a:cubicBezTo>
                    <a:pt x="0" y="199985"/>
                    <a:pt x="0" y="204530"/>
                    <a:pt x="0" y="207939"/>
                  </a:cubicBezTo>
                  <a:lnTo>
                    <a:pt x="203164" y="207939"/>
                  </a:lnTo>
                  <a:cubicBezTo>
                    <a:pt x="213379" y="207939"/>
                    <a:pt x="221324" y="199985"/>
                    <a:pt x="221324" y="189759"/>
                  </a:cubicBezTo>
                  <a:lnTo>
                    <a:pt x="222459" y="0"/>
                  </a:lnTo>
                  <a:lnTo>
                    <a:pt x="222459" y="0"/>
                  </a:lnTo>
                  <a:close/>
                </a:path>
              </a:pathLst>
            </a:custGeom>
            <a:grpFill/>
            <a:ln w="11333" cap="flat">
              <a:noFill/>
              <a:prstDash val="solid"/>
              <a:miter/>
            </a:ln>
          </p:spPr>
          <p:txBody>
            <a:bodyPr rtlCol="0" anchor="ctr"/>
            <a:lstStyle/>
            <a:p>
              <a:endParaRPr lang="en-ES"/>
            </a:p>
          </p:txBody>
        </p:sp>
      </p:grpSp>
    </p:spTree>
    <p:extLst>
      <p:ext uri="{BB962C8B-B14F-4D97-AF65-F5344CB8AC3E}">
        <p14:creationId xmlns:p14="http://schemas.microsoft.com/office/powerpoint/2010/main" val="3473496760"/>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over_2 imag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D9684-F066-4844-9A8C-A6022D8712D5}"/>
              </a:ext>
            </a:extLst>
          </p:cNvPr>
          <p:cNvSpPr>
            <a:spLocks noGrp="1"/>
          </p:cNvSpPr>
          <p:nvPr>
            <p:ph type="ctrTitle"/>
          </p:nvPr>
        </p:nvSpPr>
        <p:spPr>
          <a:xfrm>
            <a:off x="1088572" y="2715904"/>
            <a:ext cx="4571999" cy="1554747"/>
          </a:xfrm>
        </p:spPr>
        <p:txBody>
          <a:bodyPr anchor="t">
            <a:noAutofit/>
          </a:bodyPr>
          <a:lstStyle>
            <a:lvl1pPr algn="l">
              <a:lnSpc>
                <a:spcPct val="80000"/>
              </a:lnSpc>
              <a:defRPr sz="4800" b="1"/>
            </a:lvl1pPr>
          </a:lstStyle>
          <a:p>
            <a:r>
              <a:rPr lang="es-ES"/>
              <a:t>Haga clic para modificar el estilo de título del patrón</a:t>
            </a:r>
            <a:endParaRPr lang="en-ES" dirty="0"/>
          </a:p>
        </p:txBody>
      </p:sp>
      <p:sp>
        <p:nvSpPr>
          <p:cNvPr id="3" name="Subtitle 2">
            <a:extLst>
              <a:ext uri="{FF2B5EF4-FFF2-40B4-BE49-F238E27FC236}">
                <a16:creationId xmlns:a16="http://schemas.microsoft.com/office/drawing/2014/main" id="{220996D3-DDAE-384D-BF66-A978F1CDE2A6}"/>
              </a:ext>
            </a:extLst>
          </p:cNvPr>
          <p:cNvSpPr>
            <a:spLocks noGrp="1"/>
          </p:cNvSpPr>
          <p:nvPr>
            <p:ph type="subTitle" idx="1"/>
          </p:nvPr>
        </p:nvSpPr>
        <p:spPr>
          <a:xfrm>
            <a:off x="1088572" y="4270651"/>
            <a:ext cx="4572000" cy="901850"/>
          </a:xfrm>
        </p:spPr>
        <p:txBody>
          <a:bodyPr>
            <a:noAutofit/>
          </a:bodyPr>
          <a:lstStyle>
            <a:lvl1pPr marL="0" indent="0" algn="l">
              <a:lnSpc>
                <a:spcPct val="80000"/>
              </a:lnSpc>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ES" dirty="0"/>
          </a:p>
        </p:txBody>
      </p:sp>
      <p:sp>
        <p:nvSpPr>
          <p:cNvPr id="6" name="Slide Number Placeholder 5">
            <a:extLst>
              <a:ext uri="{FF2B5EF4-FFF2-40B4-BE49-F238E27FC236}">
                <a16:creationId xmlns:a16="http://schemas.microsoft.com/office/drawing/2014/main" id="{A51AE17B-9831-F24F-BD0F-F20EA895C6A1}"/>
              </a:ext>
            </a:extLst>
          </p:cNvPr>
          <p:cNvSpPr>
            <a:spLocks noGrp="1"/>
          </p:cNvSpPr>
          <p:nvPr>
            <p:ph type="sldNum" sz="quarter" idx="12"/>
          </p:nvPr>
        </p:nvSpPr>
        <p:spPr>
          <a:xfrm>
            <a:off x="8698469" y="6308882"/>
            <a:ext cx="2743200" cy="365125"/>
          </a:xfrm>
          <a:prstGeom prst="rect">
            <a:avLst/>
          </a:prstGeom>
        </p:spPr>
        <p:txBody>
          <a:bodyPr/>
          <a:lstStyle/>
          <a:p>
            <a:fld id="{04356941-24CB-D344-9A38-AA9099A4E4EC}" type="slidenum">
              <a:rPr lang="en-ES" smtClean="0"/>
              <a:t>‹Nº›</a:t>
            </a:fld>
            <a:endParaRPr lang="en-ES"/>
          </a:p>
        </p:txBody>
      </p:sp>
      <p:sp>
        <p:nvSpPr>
          <p:cNvPr id="28" name="TextBox 27">
            <a:extLst>
              <a:ext uri="{FF2B5EF4-FFF2-40B4-BE49-F238E27FC236}">
                <a16:creationId xmlns:a16="http://schemas.microsoft.com/office/drawing/2014/main" id="{DDE2F135-DED7-EC46-9099-0F5B5DAE693A}"/>
              </a:ext>
            </a:extLst>
          </p:cNvPr>
          <p:cNvSpPr txBox="1"/>
          <p:nvPr userDrawn="1"/>
        </p:nvSpPr>
        <p:spPr>
          <a:xfrm>
            <a:off x="11382233" y="2402006"/>
            <a:ext cx="184731" cy="369332"/>
          </a:xfrm>
          <a:prstGeom prst="rect">
            <a:avLst/>
          </a:prstGeom>
          <a:noFill/>
        </p:spPr>
        <p:txBody>
          <a:bodyPr wrap="none" rtlCol="0">
            <a:spAutoFit/>
          </a:bodyPr>
          <a:lstStyle/>
          <a:p>
            <a:endParaRPr lang="en-ES" dirty="0"/>
          </a:p>
        </p:txBody>
      </p:sp>
      <p:sp>
        <p:nvSpPr>
          <p:cNvPr id="8" name="Picture Placeholder 33">
            <a:extLst>
              <a:ext uri="{FF2B5EF4-FFF2-40B4-BE49-F238E27FC236}">
                <a16:creationId xmlns:a16="http://schemas.microsoft.com/office/drawing/2014/main" id="{2B75F251-B736-D942-8D07-21F9399928DA}"/>
              </a:ext>
            </a:extLst>
          </p:cNvPr>
          <p:cNvSpPr>
            <a:spLocks noGrp="1"/>
          </p:cNvSpPr>
          <p:nvPr>
            <p:ph type="pic" sz="quarter" idx="10" hasCustomPrompt="1"/>
          </p:nvPr>
        </p:nvSpPr>
        <p:spPr>
          <a:xfrm>
            <a:off x="6877619" y="1788226"/>
            <a:ext cx="5314382" cy="5069773"/>
          </a:xfrm>
          <a:custGeom>
            <a:avLst/>
            <a:gdLst>
              <a:gd name="connsiteX0" fmla="*/ 3882063 w 3882063"/>
              <a:gd name="connsiteY0" fmla="*/ 0 h 3703380"/>
              <a:gd name="connsiteX1" fmla="*/ 3882063 w 3882063"/>
              <a:gd name="connsiteY1" fmla="*/ 3703380 h 3703380"/>
              <a:gd name="connsiteX2" fmla="*/ 3446 w 3882063"/>
              <a:gd name="connsiteY2" fmla="*/ 3703380 h 3703380"/>
              <a:gd name="connsiteX3" fmla="*/ 0 w 3882063"/>
              <a:gd name="connsiteY3" fmla="*/ 3329017 h 3703380"/>
              <a:gd name="connsiteX4" fmla="*/ 91516 w 3882063"/>
              <a:gd name="connsiteY4" fmla="*/ 2080080 h 3703380"/>
              <a:gd name="connsiteX5" fmla="*/ 3668337 w 3882063"/>
              <a:gd name="connsiteY5" fmla="*/ 178363 h 370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82063" h="3703380">
                <a:moveTo>
                  <a:pt x="3882063" y="0"/>
                </a:moveTo>
                <a:lnTo>
                  <a:pt x="3882063" y="3703380"/>
                </a:lnTo>
                <a:lnTo>
                  <a:pt x="3446" y="3703380"/>
                </a:lnTo>
                <a:lnTo>
                  <a:pt x="0" y="3329017"/>
                </a:lnTo>
                <a:cubicBezTo>
                  <a:pt x="4756" y="2911350"/>
                  <a:pt x="35301" y="2494240"/>
                  <a:pt x="91516" y="2080080"/>
                </a:cubicBezTo>
                <a:cubicBezTo>
                  <a:pt x="1041493" y="1780496"/>
                  <a:pt x="2384441" y="1214358"/>
                  <a:pt x="3668337" y="178363"/>
                </a:cubicBezTo>
                <a:close/>
              </a:path>
            </a:pathLst>
          </a:custGeom>
          <a:solidFill>
            <a:schemeClr val="bg1"/>
          </a:solidFill>
        </p:spPr>
        <p:txBody>
          <a:bodyPr wrap="square" anchor="ctr">
            <a:noAutofit/>
          </a:bodyPr>
          <a:lstStyle>
            <a:lvl1pPr marL="0" indent="0" algn="ctr">
              <a:buNone/>
              <a:defRPr/>
            </a:lvl1pPr>
          </a:lstStyle>
          <a:p>
            <a:r>
              <a:rPr lang="en-ES" dirty="0"/>
              <a:t>Click to add</a:t>
            </a:r>
          </a:p>
        </p:txBody>
      </p:sp>
      <p:sp>
        <p:nvSpPr>
          <p:cNvPr id="9" name="Picture Placeholder 34">
            <a:extLst>
              <a:ext uri="{FF2B5EF4-FFF2-40B4-BE49-F238E27FC236}">
                <a16:creationId xmlns:a16="http://schemas.microsoft.com/office/drawing/2014/main" id="{597741E4-8D0E-C64D-92FE-36EA9B182E70}"/>
              </a:ext>
            </a:extLst>
          </p:cNvPr>
          <p:cNvSpPr>
            <a:spLocks noGrp="1"/>
          </p:cNvSpPr>
          <p:nvPr>
            <p:ph type="pic" sz="quarter" idx="11" hasCustomPrompt="1"/>
          </p:nvPr>
        </p:nvSpPr>
        <p:spPr>
          <a:xfrm>
            <a:off x="7005287" y="-44726"/>
            <a:ext cx="5186713" cy="4677430"/>
          </a:xfrm>
          <a:custGeom>
            <a:avLst/>
            <a:gdLst>
              <a:gd name="connsiteX0" fmla="*/ 1053466 w 3609821"/>
              <a:gd name="connsiteY0" fmla="*/ 0 h 3255373"/>
              <a:gd name="connsiteX1" fmla="*/ 3609821 w 3609821"/>
              <a:gd name="connsiteY1" fmla="*/ 0 h 3255373"/>
              <a:gd name="connsiteX2" fmla="*/ 3609821 w 3609821"/>
              <a:gd name="connsiteY2" fmla="*/ 1274574 h 3255373"/>
              <a:gd name="connsiteX3" fmla="*/ 3407400 w 3609821"/>
              <a:gd name="connsiteY3" fmla="*/ 1443552 h 3255373"/>
              <a:gd name="connsiteX4" fmla="*/ 0 w 3609821"/>
              <a:gd name="connsiteY4" fmla="*/ 3255373 h 3255373"/>
              <a:gd name="connsiteX5" fmla="*/ 1051792 w 3609821"/>
              <a:gd name="connsiteY5" fmla="*/ 2838 h 3255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09821" h="3255373">
                <a:moveTo>
                  <a:pt x="1053466" y="0"/>
                </a:moveTo>
                <a:lnTo>
                  <a:pt x="3609821" y="0"/>
                </a:lnTo>
                <a:lnTo>
                  <a:pt x="3609821" y="1274574"/>
                </a:lnTo>
                <a:lnTo>
                  <a:pt x="3407400" y="1443552"/>
                </a:lnTo>
                <a:cubicBezTo>
                  <a:pt x="2184157" y="2430866"/>
                  <a:pt x="904676" y="2969941"/>
                  <a:pt x="0" y="3255373"/>
                </a:cubicBezTo>
                <a:cubicBezTo>
                  <a:pt x="237223" y="1495847"/>
                  <a:pt x="887910" y="285773"/>
                  <a:pt x="1051792" y="2838"/>
                </a:cubicBezTo>
                <a:close/>
              </a:path>
            </a:pathLst>
          </a:custGeom>
          <a:solidFill>
            <a:schemeClr val="bg1"/>
          </a:solidFill>
        </p:spPr>
        <p:txBody>
          <a:bodyPr wrap="square" anchor="ctr">
            <a:noAutofit/>
          </a:bodyPr>
          <a:lstStyle>
            <a:lvl1pPr marL="0" indent="0" algn="ctr">
              <a:buNone/>
              <a:defRPr/>
            </a:lvl1pPr>
          </a:lstStyle>
          <a:p>
            <a:r>
              <a:rPr lang="en-ES" dirty="0"/>
              <a:t>Click to add</a:t>
            </a:r>
          </a:p>
        </p:txBody>
      </p:sp>
    </p:spTree>
    <p:extLst>
      <p:ext uri="{BB962C8B-B14F-4D97-AF65-F5344CB8AC3E}">
        <p14:creationId xmlns:p14="http://schemas.microsoft.com/office/powerpoint/2010/main" val="22461664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_Section 2 Tiltle and 1 Pictur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514232" y="580767"/>
            <a:ext cx="6164418" cy="709097"/>
          </a:xfrm>
        </p:spPr>
        <p:txBody>
          <a:bodyPr anchor="b" anchorCtr="0">
            <a:noAutofit/>
          </a:bodyPr>
          <a:lstStyle>
            <a:lvl1pPr algn="l" defTabSz="914400" rtl="0" eaLnBrk="1" latinLnBrk="0" hangingPunct="1">
              <a:lnSpc>
                <a:spcPct val="90000"/>
              </a:lnSpc>
              <a:spcBef>
                <a:spcPct val="0"/>
              </a:spcBef>
              <a:buNone/>
              <a:defRPr lang="en-ES" sz="1800" b="1" i="0" kern="1200" dirty="0">
                <a:solidFill>
                  <a:schemeClr val="tx1"/>
                </a:solidFill>
                <a:latin typeface="+mj-lt"/>
                <a:ea typeface="+mj-ea"/>
                <a:cs typeface="+mj-cs"/>
              </a:defRPr>
            </a:lvl1pPr>
          </a:lstStyle>
          <a:p>
            <a:r>
              <a:rPr lang="en-GB" dirty="0"/>
              <a:t>Click to edit Master title style</a:t>
            </a:r>
            <a:endParaRPr lang="en-ES" dirty="0"/>
          </a:p>
        </p:txBody>
      </p:sp>
      <p:sp>
        <p:nvSpPr>
          <p:cNvPr id="3" name="Content Placeholder 2">
            <a:extLst>
              <a:ext uri="{FF2B5EF4-FFF2-40B4-BE49-F238E27FC236}">
                <a16:creationId xmlns:a16="http://schemas.microsoft.com/office/drawing/2014/main" id="{433B1181-61CE-A842-BFB1-1E9645744D88}"/>
              </a:ext>
            </a:extLst>
          </p:cNvPr>
          <p:cNvSpPr>
            <a:spLocks noGrp="1"/>
          </p:cNvSpPr>
          <p:nvPr>
            <p:ph idx="1" hasCustomPrompt="1"/>
          </p:nvPr>
        </p:nvSpPr>
        <p:spPr>
          <a:xfrm>
            <a:off x="1484415" y="1838739"/>
            <a:ext cx="4611586" cy="4146136"/>
          </a:xfrm>
        </p:spPr>
        <p:txBody>
          <a:bodyPr numCol="1">
            <a:noAutofit/>
          </a:bodyPr>
          <a:lstStyle>
            <a:lvl1pPr marL="0" indent="0">
              <a:lnSpc>
                <a:spcPct val="80000"/>
              </a:lnSpc>
              <a:spcBef>
                <a:spcPts val="0"/>
              </a:spcBef>
              <a:spcAft>
                <a:spcPts val="1200"/>
              </a:spcAft>
              <a:buNone/>
              <a:defRPr sz="6600"/>
            </a:lvl1pPr>
            <a:lvl2pPr marL="269875" indent="-173038">
              <a:spcBef>
                <a:spcPts val="0"/>
              </a:spcBef>
              <a:spcAft>
                <a:spcPts val="1200"/>
              </a:spcAft>
              <a:buSzPct val="110000"/>
              <a:buFont typeface="Arial" panose="020B0604020202020204" pitchFamily="34" charset="0"/>
              <a:buChar char="•"/>
              <a:tabLst/>
              <a:defRPr sz="1400"/>
            </a:lvl2pPr>
            <a:lvl3pPr marL="444500" indent="-174625">
              <a:spcBef>
                <a:spcPts val="0"/>
              </a:spcBef>
              <a:spcAft>
                <a:spcPts val="1200"/>
              </a:spcAft>
              <a:buSzPct val="75000"/>
              <a:buFont typeface="Courier New" panose="02070309020205020404" pitchFamily="49" charset="0"/>
              <a:buChar char="o"/>
              <a:tabLst/>
              <a:defRPr sz="1400"/>
            </a:lvl3pPr>
            <a:lvl4pPr marL="668338" indent="-177800">
              <a:spcBef>
                <a:spcPts val="0"/>
              </a:spcBef>
              <a:spcAft>
                <a:spcPts val="1200"/>
              </a:spcAft>
              <a:buFont typeface="Arial" panose="020B0604020202020204" pitchFamily="34" charset="0"/>
              <a:buChar char="•"/>
              <a:tabLst/>
              <a:defRPr sz="1400"/>
            </a:lvl4pPr>
            <a:lvl5pPr marL="2114550" indent="-285750">
              <a:spcBef>
                <a:spcPts val="0"/>
              </a:spcBef>
              <a:spcAft>
                <a:spcPts val="1200"/>
              </a:spcAft>
              <a:buFont typeface="Arial" panose="020B0604020202020204" pitchFamily="34" charset="0"/>
              <a:buChar char="•"/>
              <a:defRPr sz="1400"/>
            </a:lvl5pPr>
          </a:lstStyle>
          <a:p>
            <a:pPr lvl="0"/>
            <a:r>
              <a:rPr lang="en-GB" dirty="0"/>
              <a:t>Click to edit Master title style</a:t>
            </a:r>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a:xfrm>
            <a:off x="10704513" y="6308724"/>
            <a:ext cx="647700" cy="396875"/>
          </a:xfrm>
        </p:spPr>
        <p:txBody>
          <a:bodyPr/>
          <a:lstStyle/>
          <a:p>
            <a:fld id="{04356941-24CB-D344-9A38-AA9099A4E4EC}" type="slidenum">
              <a:rPr lang="en-ES" smtClean="0"/>
              <a:t>‹Nº›</a:t>
            </a:fld>
            <a:endParaRPr lang="en-ES"/>
          </a:p>
        </p:txBody>
      </p:sp>
      <p:sp>
        <p:nvSpPr>
          <p:cNvPr id="33" name="Footer Placeholder 32">
            <a:extLst>
              <a:ext uri="{FF2B5EF4-FFF2-40B4-BE49-F238E27FC236}">
                <a16:creationId xmlns:a16="http://schemas.microsoft.com/office/drawing/2014/main" id="{F4120586-1C7B-8F42-B8C9-7906C64127D7}"/>
              </a:ext>
            </a:extLst>
          </p:cNvPr>
          <p:cNvSpPr>
            <a:spLocks noGrp="1"/>
          </p:cNvSpPr>
          <p:nvPr>
            <p:ph type="ftr" sz="quarter" idx="13"/>
          </p:nvPr>
        </p:nvSpPr>
        <p:spPr/>
        <p:txBody>
          <a:bodyPr/>
          <a:lstStyle/>
          <a:p>
            <a:endParaRPr lang="en-ES" dirty="0"/>
          </a:p>
        </p:txBody>
      </p:sp>
      <p:sp>
        <p:nvSpPr>
          <p:cNvPr id="7" name="Picture Placeholder 36">
            <a:extLst>
              <a:ext uri="{FF2B5EF4-FFF2-40B4-BE49-F238E27FC236}">
                <a16:creationId xmlns:a16="http://schemas.microsoft.com/office/drawing/2014/main" id="{62B204EA-2B99-AB41-B657-4467F15C5617}"/>
              </a:ext>
            </a:extLst>
          </p:cNvPr>
          <p:cNvSpPr>
            <a:spLocks noGrp="1"/>
          </p:cNvSpPr>
          <p:nvPr>
            <p:ph type="pic" sz="quarter" idx="14"/>
          </p:nvPr>
        </p:nvSpPr>
        <p:spPr>
          <a:xfrm>
            <a:off x="6708914" y="0"/>
            <a:ext cx="5483088" cy="68580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solidFill>
            <a:schemeClr val="bg1">
              <a:lumMod val="95000"/>
            </a:schemeClr>
          </a:solidFill>
        </p:spPr>
        <p:txBody>
          <a:bodyPr wrap="square" anchor="ctr">
            <a:noAutofit/>
          </a:bodyPr>
          <a:lstStyle>
            <a:lvl1pPr marL="0" indent="0" algn="ctr">
              <a:buNone/>
              <a:defRPr/>
            </a:lvl1pPr>
          </a:lstStyle>
          <a:p>
            <a:endParaRPr lang="en-ES"/>
          </a:p>
        </p:txBody>
      </p:sp>
    </p:spTree>
    <p:extLst>
      <p:ext uri="{BB962C8B-B14F-4D97-AF65-F5344CB8AC3E}">
        <p14:creationId xmlns:p14="http://schemas.microsoft.com/office/powerpoint/2010/main" val="4882785"/>
      </p:ext>
    </p:extLst>
  </p:cSld>
  <p:clrMapOvr>
    <a:masterClrMapping/>
  </p:clrMapOvr>
  <p:extLst>
    <p:ext uri="{DCECCB84-F9BA-43D5-87BE-67443E8EF086}">
      <p15:sldGuideLst xmlns:p15="http://schemas.microsoft.com/office/powerpoint/2012/main"/>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Section 2 Tiltle and 2 Pictur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514232" y="580767"/>
            <a:ext cx="5763054" cy="709098"/>
          </a:xfrm>
        </p:spPr>
        <p:txBody>
          <a:bodyPr anchor="b">
            <a:noAutofit/>
          </a:bodyPr>
          <a:lstStyle>
            <a:lvl1pPr algn="l" defTabSz="914400" rtl="0" eaLnBrk="1" latinLnBrk="0" hangingPunct="1">
              <a:lnSpc>
                <a:spcPct val="90000"/>
              </a:lnSpc>
              <a:spcBef>
                <a:spcPct val="0"/>
              </a:spcBef>
              <a:buNone/>
              <a:defRPr lang="en-ES" sz="1800" b="1" i="0" kern="1200" dirty="0">
                <a:solidFill>
                  <a:schemeClr val="tx1"/>
                </a:solidFill>
                <a:latin typeface="+mj-lt"/>
                <a:ea typeface="+mj-ea"/>
                <a:cs typeface="+mj-cs"/>
              </a:defRPr>
            </a:lvl1pPr>
          </a:lstStyle>
          <a:p>
            <a:r>
              <a:rPr lang="en-GB" dirty="0"/>
              <a:t>Click to edit Master title style</a:t>
            </a:r>
            <a:endParaRPr lang="en-ES" dirty="0"/>
          </a:p>
        </p:txBody>
      </p:sp>
      <p:sp>
        <p:nvSpPr>
          <p:cNvPr id="3" name="Content Placeholder 2">
            <a:extLst>
              <a:ext uri="{FF2B5EF4-FFF2-40B4-BE49-F238E27FC236}">
                <a16:creationId xmlns:a16="http://schemas.microsoft.com/office/drawing/2014/main" id="{433B1181-61CE-A842-BFB1-1E9645744D88}"/>
              </a:ext>
            </a:extLst>
          </p:cNvPr>
          <p:cNvSpPr>
            <a:spLocks noGrp="1"/>
          </p:cNvSpPr>
          <p:nvPr>
            <p:ph idx="1" hasCustomPrompt="1"/>
          </p:nvPr>
        </p:nvSpPr>
        <p:spPr>
          <a:xfrm>
            <a:off x="1484414" y="1838739"/>
            <a:ext cx="4498943" cy="4146136"/>
          </a:xfrm>
        </p:spPr>
        <p:txBody>
          <a:bodyPr numCol="1">
            <a:noAutofit/>
          </a:bodyPr>
          <a:lstStyle>
            <a:lvl1pPr marL="0" indent="0">
              <a:lnSpc>
                <a:spcPct val="80000"/>
              </a:lnSpc>
              <a:spcBef>
                <a:spcPts val="0"/>
              </a:spcBef>
              <a:spcAft>
                <a:spcPts val="1200"/>
              </a:spcAft>
              <a:buNone/>
              <a:defRPr sz="6600"/>
            </a:lvl1pPr>
            <a:lvl2pPr marL="269875" indent="-173038">
              <a:spcBef>
                <a:spcPts val="0"/>
              </a:spcBef>
              <a:spcAft>
                <a:spcPts val="1200"/>
              </a:spcAft>
              <a:buSzPct val="110000"/>
              <a:buFont typeface="Arial" panose="020B0604020202020204" pitchFamily="34" charset="0"/>
              <a:buChar char="•"/>
              <a:tabLst/>
              <a:defRPr sz="1400"/>
            </a:lvl2pPr>
            <a:lvl3pPr marL="444500" indent="-174625">
              <a:spcBef>
                <a:spcPts val="0"/>
              </a:spcBef>
              <a:spcAft>
                <a:spcPts val="1200"/>
              </a:spcAft>
              <a:buSzPct val="75000"/>
              <a:buFont typeface="Courier New" panose="02070309020205020404" pitchFamily="49" charset="0"/>
              <a:buChar char="o"/>
              <a:tabLst/>
              <a:defRPr sz="1400"/>
            </a:lvl3pPr>
            <a:lvl4pPr marL="668338" indent="-177800">
              <a:spcBef>
                <a:spcPts val="0"/>
              </a:spcBef>
              <a:spcAft>
                <a:spcPts val="1200"/>
              </a:spcAft>
              <a:buFont typeface="Arial" panose="020B0604020202020204" pitchFamily="34" charset="0"/>
              <a:buChar char="•"/>
              <a:tabLst/>
              <a:defRPr sz="1400"/>
            </a:lvl4pPr>
            <a:lvl5pPr marL="2114550" indent="-285750">
              <a:spcBef>
                <a:spcPts val="0"/>
              </a:spcBef>
              <a:spcAft>
                <a:spcPts val="1200"/>
              </a:spcAft>
              <a:buFont typeface="Arial" panose="020B0604020202020204" pitchFamily="34" charset="0"/>
              <a:buChar char="•"/>
              <a:defRPr sz="1400"/>
            </a:lvl5pPr>
          </a:lstStyle>
          <a:p>
            <a:pPr lvl="0"/>
            <a:r>
              <a:rPr lang="en-GB" dirty="0"/>
              <a:t>Click to edit Master title style</a:t>
            </a:r>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a:xfrm>
            <a:off x="10704513" y="6308724"/>
            <a:ext cx="647700" cy="396875"/>
          </a:xfrm>
        </p:spPr>
        <p:txBody>
          <a:bodyPr/>
          <a:lstStyle/>
          <a:p>
            <a:fld id="{04356941-24CB-D344-9A38-AA9099A4E4EC}" type="slidenum">
              <a:rPr lang="en-ES" smtClean="0"/>
              <a:t>‹Nº›</a:t>
            </a:fld>
            <a:endParaRPr lang="en-ES"/>
          </a:p>
        </p:txBody>
      </p:sp>
      <p:sp>
        <p:nvSpPr>
          <p:cNvPr id="33" name="Footer Placeholder 32">
            <a:extLst>
              <a:ext uri="{FF2B5EF4-FFF2-40B4-BE49-F238E27FC236}">
                <a16:creationId xmlns:a16="http://schemas.microsoft.com/office/drawing/2014/main" id="{F4120586-1C7B-8F42-B8C9-7906C64127D7}"/>
              </a:ext>
            </a:extLst>
          </p:cNvPr>
          <p:cNvSpPr>
            <a:spLocks noGrp="1"/>
          </p:cNvSpPr>
          <p:nvPr>
            <p:ph type="ftr" sz="quarter" idx="13"/>
          </p:nvPr>
        </p:nvSpPr>
        <p:spPr/>
        <p:txBody>
          <a:bodyPr/>
          <a:lstStyle/>
          <a:p>
            <a:endParaRPr lang="en-ES" dirty="0"/>
          </a:p>
        </p:txBody>
      </p:sp>
      <p:sp>
        <p:nvSpPr>
          <p:cNvPr id="8" name="Picture Placeholder 15">
            <a:extLst>
              <a:ext uri="{FF2B5EF4-FFF2-40B4-BE49-F238E27FC236}">
                <a16:creationId xmlns:a16="http://schemas.microsoft.com/office/drawing/2014/main" id="{41FCD124-8C6D-0C40-8F38-A81C7EBA7F81}"/>
              </a:ext>
            </a:extLst>
          </p:cNvPr>
          <p:cNvSpPr>
            <a:spLocks noGrp="1"/>
          </p:cNvSpPr>
          <p:nvPr>
            <p:ph type="pic" sz="quarter" idx="14" hasCustomPrompt="1"/>
          </p:nvPr>
        </p:nvSpPr>
        <p:spPr>
          <a:xfrm>
            <a:off x="6432122" y="1765190"/>
            <a:ext cx="5763053" cy="5099160"/>
          </a:xfrm>
          <a:custGeom>
            <a:avLst/>
            <a:gdLst>
              <a:gd name="connsiteX0" fmla="*/ 5763053 w 5763053"/>
              <a:gd name="connsiteY0" fmla="*/ 0 h 5067024"/>
              <a:gd name="connsiteX1" fmla="*/ 5763053 w 5763053"/>
              <a:gd name="connsiteY1" fmla="*/ 5067024 h 5067024"/>
              <a:gd name="connsiteX2" fmla="*/ 1102 w 5763053"/>
              <a:gd name="connsiteY2" fmla="*/ 5067024 h 5067024"/>
              <a:gd name="connsiteX3" fmla="*/ 0 w 5763053"/>
              <a:gd name="connsiteY3" fmla="*/ 4947295 h 5067024"/>
              <a:gd name="connsiteX4" fmla="*/ 141248 w 5763053"/>
              <a:gd name="connsiteY4" fmla="*/ 3019661 h 5067024"/>
              <a:gd name="connsiteX5" fmla="*/ 5661784 w 5763053"/>
              <a:gd name="connsiteY5" fmla="*/ 84513 h 50670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63053" h="5067024">
                <a:moveTo>
                  <a:pt x="5763053" y="0"/>
                </a:moveTo>
                <a:lnTo>
                  <a:pt x="5763053" y="5067024"/>
                </a:lnTo>
                <a:lnTo>
                  <a:pt x="1102" y="5067024"/>
                </a:lnTo>
                <a:lnTo>
                  <a:pt x="0" y="4947295"/>
                </a:lnTo>
                <a:cubicBezTo>
                  <a:pt x="7341" y="4302659"/>
                  <a:pt x="54485" y="3658884"/>
                  <a:pt x="141248" y="3019661"/>
                </a:cubicBezTo>
                <a:cubicBezTo>
                  <a:pt x="1607461" y="2557277"/>
                  <a:pt x="3680193" y="1683488"/>
                  <a:pt x="5661784" y="84513"/>
                </a:cubicBezTo>
                <a:close/>
              </a:path>
            </a:pathLst>
          </a:custGeom>
          <a:solidFill>
            <a:schemeClr val="accent3"/>
          </a:solidFill>
        </p:spPr>
        <p:txBody>
          <a:bodyPr wrap="square" anchor="ctr">
            <a:noAutofit/>
          </a:bodyPr>
          <a:lstStyle>
            <a:lvl1pPr marL="0" indent="0" algn="ctr">
              <a:buNone/>
              <a:defRPr/>
            </a:lvl1pPr>
          </a:lstStyle>
          <a:p>
            <a:r>
              <a:rPr lang="en-ES" dirty="0"/>
              <a:t>Click to add</a:t>
            </a:r>
          </a:p>
        </p:txBody>
      </p:sp>
      <p:sp>
        <p:nvSpPr>
          <p:cNvPr id="9" name="Picture Placeholder 11">
            <a:extLst>
              <a:ext uri="{FF2B5EF4-FFF2-40B4-BE49-F238E27FC236}">
                <a16:creationId xmlns:a16="http://schemas.microsoft.com/office/drawing/2014/main" id="{49CC776A-4C20-6A46-82E2-24967C8AF6D9}"/>
              </a:ext>
            </a:extLst>
          </p:cNvPr>
          <p:cNvSpPr>
            <a:spLocks noGrp="1"/>
          </p:cNvSpPr>
          <p:nvPr>
            <p:ph type="pic" sz="quarter" idx="15" hasCustomPrompt="1"/>
          </p:nvPr>
        </p:nvSpPr>
        <p:spPr>
          <a:xfrm>
            <a:off x="6572890" y="0"/>
            <a:ext cx="5619111" cy="4815165"/>
          </a:xfrm>
          <a:custGeom>
            <a:avLst/>
            <a:gdLst>
              <a:gd name="connsiteX0" fmla="*/ 1448760 w 5619111"/>
              <a:gd name="connsiteY0" fmla="*/ 0 h 4792837"/>
              <a:gd name="connsiteX1" fmla="*/ 5619111 w 5619111"/>
              <a:gd name="connsiteY1" fmla="*/ 0 h 4792837"/>
              <a:gd name="connsiteX2" fmla="*/ 5619111 w 5619111"/>
              <a:gd name="connsiteY2" fmla="*/ 1774884 h 4792837"/>
              <a:gd name="connsiteX3" fmla="*/ 5519801 w 5619111"/>
              <a:gd name="connsiteY3" fmla="*/ 1857786 h 4792837"/>
              <a:gd name="connsiteX4" fmla="*/ 0 w 5619111"/>
              <a:gd name="connsiteY4" fmla="*/ 4792837 h 4792837"/>
              <a:gd name="connsiteX5" fmla="*/ 1431684 w 5619111"/>
              <a:gd name="connsiteY5" fmla="*/ 33896 h 47928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19111" h="4792837">
                <a:moveTo>
                  <a:pt x="1448760" y="0"/>
                </a:moveTo>
                <a:lnTo>
                  <a:pt x="5619111" y="0"/>
                </a:lnTo>
                <a:lnTo>
                  <a:pt x="5619111" y="1774884"/>
                </a:lnTo>
                <a:lnTo>
                  <a:pt x="5519801" y="1857786"/>
                </a:lnTo>
                <a:cubicBezTo>
                  <a:pt x="3538215" y="3457181"/>
                  <a:pt x="1465526" y="4330453"/>
                  <a:pt x="0" y="4792837"/>
                </a:cubicBezTo>
                <a:cubicBezTo>
                  <a:pt x="300225" y="2566012"/>
                  <a:pt x="1009257" y="882450"/>
                  <a:pt x="1431684" y="33896"/>
                </a:cubicBezTo>
                <a:close/>
              </a:path>
            </a:pathLst>
          </a:custGeom>
          <a:solidFill>
            <a:schemeClr val="accent2"/>
          </a:solidFill>
        </p:spPr>
        <p:txBody>
          <a:bodyPr wrap="square" anchor="ctr">
            <a:noAutofit/>
          </a:bodyPr>
          <a:lstStyle>
            <a:lvl1pPr marL="0" indent="0" algn="ctr">
              <a:buNone/>
              <a:defRPr/>
            </a:lvl1pPr>
          </a:lstStyle>
          <a:p>
            <a:r>
              <a:rPr lang="en-ES" dirty="0"/>
              <a:t>Click to add</a:t>
            </a:r>
          </a:p>
        </p:txBody>
      </p:sp>
    </p:spTree>
    <p:extLst>
      <p:ext uri="{BB962C8B-B14F-4D97-AF65-F5344CB8AC3E}">
        <p14:creationId xmlns:p14="http://schemas.microsoft.com/office/powerpoint/2010/main" val="1279740156"/>
      </p:ext>
    </p:extLst>
  </p:cSld>
  <p:clrMapOvr>
    <a:masterClrMapping/>
  </p:clrMapOvr>
  <p:extLst>
    <p:ext uri="{DCECCB84-F9BA-43D5-87BE-67443E8EF086}">
      <p15:sldGuideLst xmlns:p15="http://schemas.microsoft.com/office/powerpoint/2012/main"/>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Closing BN and Pictur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24B92-B805-DA48-B857-DCDDDFDCDCDA}"/>
              </a:ext>
            </a:extLst>
          </p:cNvPr>
          <p:cNvSpPr/>
          <p:nvPr userDrawn="1"/>
        </p:nvSpPr>
        <p:spPr>
          <a:xfrm>
            <a:off x="0" y="0"/>
            <a:ext cx="12192000"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ES"/>
          </a:p>
        </p:txBody>
      </p:sp>
      <p:pic>
        <p:nvPicPr>
          <p:cNvPr id="9" name="Graphic 8">
            <a:extLst>
              <a:ext uri="{FF2B5EF4-FFF2-40B4-BE49-F238E27FC236}">
                <a16:creationId xmlns:a16="http://schemas.microsoft.com/office/drawing/2014/main" id="{F2661742-4CB8-1444-90F4-84CB5E38046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86545" y="1095929"/>
            <a:ext cx="4320000" cy="410497"/>
          </a:xfrm>
          <a:prstGeom prst="rect">
            <a:avLst/>
          </a:prstGeom>
        </p:spPr>
      </p:pic>
      <p:grpSp>
        <p:nvGrpSpPr>
          <p:cNvPr id="10" name="Graphic 3">
            <a:extLst>
              <a:ext uri="{FF2B5EF4-FFF2-40B4-BE49-F238E27FC236}">
                <a16:creationId xmlns:a16="http://schemas.microsoft.com/office/drawing/2014/main" id="{2B59C308-6447-5F49-8EF9-902EBB394A8A}"/>
              </a:ext>
            </a:extLst>
          </p:cNvPr>
          <p:cNvGrpSpPr/>
          <p:nvPr userDrawn="1"/>
        </p:nvGrpSpPr>
        <p:grpSpPr>
          <a:xfrm>
            <a:off x="1125661" y="5825469"/>
            <a:ext cx="1642784" cy="379104"/>
            <a:chOff x="1119052" y="5513696"/>
            <a:chExt cx="1642784" cy="379104"/>
          </a:xfrm>
        </p:grpSpPr>
        <p:grpSp>
          <p:nvGrpSpPr>
            <p:cNvPr id="11" name="Graphic 3">
              <a:extLst>
                <a:ext uri="{FF2B5EF4-FFF2-40B4-BE49-F238E27FC236}">
                  <a16:creationId xmlns:a16="http://schemas.microsoft.com/office/drawing/2014/main" id="{905BD75F-C73D-2E46-A3A3-713157D70BC5}"/>
                </a:ext>
              </a:extLst>
            </p:cNvPr>
            <p:cNvGrpSpPr/>
            <p:nvPr/>
          </p:nvGrpSpPr>
          <p:grpSpPr>
            <a:xfrm>
              <a:off x="1170323" y="5550581"/>
              <a:ext cx="307629" cy="300209"/>
              <a:chOff x="1170323" y="5550581"/>
              <a:chExt cx="307629" cy="300209"/>
            </a:xfrm>
          </p:grpSpPr>
          <p:sp>
            <p:nvSpPr>
              <p:cNvPr id="27" name="Freeform 26">
                <a:extLst>
                  <a:ext uri="{FF2B5EF4-FFF2-40B4-BE49-F238E27FC236}">
                    <a16:creationId xmlns:a16="http://schemas.microsoft.com/office/drawing/2014/main" id="{9F846FFF-3004-3E42-AF0B-E8A9E5656CF7}"/>
                  </a:ext>
                </a:extLst>
              </p:cNvPr>
              <p:cNvSpPr/>
              <p:nvPr/>
            </p:nvSpPr>
            <p:spPr>
              <a:xfrm>
                <a:off x="1170323"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6583"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9" name="Freeform 28">
                <a:extLst>
                  <a:ext uri="{FF2B5EF4-FFF2-40B4-BE49-F238E27FC236}">
                    <a16:creationId xmlns:a16="http://schemas.microsoft.com/office/drawing/2014/main" id="{518D840E-40A9-6B48-84D9-BF9AB3C34B1C}"/>
                  </a:ext>
                </a:extLst>
              </p:cNvPr>
              <p:cNvSpPr/>
              <p:nvPr/>
            </p:nvSpPr>
            <p:spPr>
              <a:xfrm>
                <a:off x="1242522" y="5631123"/>
                <a:ext cx="166371" cy="133370"/>
              </a:xfrm>
              <a:custGeom>
                <a:avLst/>
                <a:gdLst>
                  <a:gd name="connsiteX0" fmla="*/ 164278 w 166371"/>
                  <a:gd name="connsiteY0" fmla="*/ 16796 h 133370"/>
                  <a:gd name="connsiteX1" fmla="*/ 147537 w 166371"/>
                  <a:gd name="connsiteY1" fmla="*/ 21919 h 133370"/>
                  <a:gd name="connsiteX2" fmla="*/ 155908 w 166371"/>
                  <a:gd name="connsiteY2" fmla="*/ 14746 h 133370"/>
                  <a:gd name="connsiteX3" fmla="*/ 161139 w 166371"/>
                  <a:gd name="connsiteY3" fmla="*/ 4500 h 133370"/>
                  <a:gd name="connsiteX4" fmla="*/ 161139 w 166371"/>
                  <a:gd name="connsiteY4" fmla="*/ 3476 h 133370"/>
                  <a:gd name="connsiteX5" fmla="*/ 160093 w 166371"/>
                  <a:gd name="connsiteY5" fmla="*/ 3476 h 133370"/>
                  <a:gd name="connsiteX6" fmla="*/ 140212 w 166371"/>
                  <a:gd name="connsiteY6" fmla="*/ 10648 h 133370"/>
                  <a:gd name="connsiteX7" fmla="*/ 139166 w 166371"/>
                  <a:gd name="connsiteY7" fmla="*/ 10648 h 133370"/>
                  <a:gd name="connsiteX8" fmla="*/ 137073 w 166371"/>
                  <a:gd name="connsiteY8" fmla="*/ 8599 h 133370"/>
                  <a:gd name="connsiteX9" fmla="*/ 127656 w 166371"/>
                  <a:gd name="connsiteY9" fmla="*/ 2451 h 133370"/>
                  <a:gd name="connsiteX10" fmla="*/ 113007 w 166371"/>
                  <a:gd name="connsiteY10" fmla="*/ 402 h 133370"/>
                  <a:gd name="connsiteX11" fmla="*/ 99404 w 166371"/>
                  <a:gd name="connsiteY11" fmla="*/ 4500 h 133370"/>
                  <a:gd name="connsiteX12" fmla="*/ 87894 w 166371"/>
                  <a:gd name="connsiteY12" fmla="*/ 13722 h 133370"/>
                  <a:gd name="connsiteX13" fmla="*/ 81616 w 166371"/>
                  <a:gd name="connsiteY13" fmla="*/ 27042 h 133370"/>
                  <a:gd name="connsiteX14" fmla="*/ 81616 w 166371"/>
                  <a:gd name="connsiteY14" fmla="*/ 41386 h 133370"/>
                  <a:gd name="connsiteX15" fmla="*/ 80570 w 166371"/>
                  <a:gd name="connsiteY15" fmla="*/ 42411 h 133370"/>
                  <a:gd name="connsiteX16" fmla="*/ 11510 w 166371"/>
                  <a:gd name="connsiteY16" fmla="*/ 8599 h 133370"/>
                  <a:gd name="connsiteX17" fmla="*/ 9417 w 166371"/>
                  <a:gd name="connsiteY17" fmla="*/ 8599 h 133370"/>
                  <a:gd name="connsiteX18" fmla="*/ 15695 w 166371"/>
                  <a:gd name="connsiteY18" fmla="*/ 48558 h 133370"/>
                  <a:gd name="connsiteX19" fmla="*/ 19881 w 166371"/>
                  <a:gd name="connsiteY19" fmla="*/ 52657 h 133370"/>
                  <a:gd name="connsiteX20" fmla="*/ 6278 w 166371"/>
                  <a:gd name="connsiteY20" fmla="*/ 48558 h 133370"/>
                  <a:gd name="connsiteX21" fmla="*/ 5232 w 166371"/>
                  <a:gd name="connsiteY21" fmla="*/ 49583 h 133370"/>
                  <a:gd name="connsiteX22" fmla="*/ 5232 w 166371"/>
                  <a:gd name="connsiteY22" fmla="*/ 53681 h 133370"/>
                  <a:gd name="connsiteX23" fmla="*/ 27205 w 166371"/>
                  <a:gd name="connsiteY23" fmla="*/ 81346 h 133370"/>
                  <a:gd name="connsiteX24" fmla="*/ 31391 w 166371"/>
                  <a:gd name="connsiteY24" fmla="*/ 82370 h 133370"/>
                  <a:gd name="connsiteX25" fmla="*/ 18834 w 166371"/>
                  <a:gd name="connsiteY25" fmla="*/ 82370 h 133370"/>
                  <a:gd name="connsiteX26" fmla="*/ 17788 w 166371"/>
                  <a:gd name="connsiteY26" fmla="*/ 83395 h 133370"/>
                  <a:gd name="connsiteX27" fmla="*/ 44993 w 166371"/>
                  <a:gd name="connsiteY27" fmla="*/ 105936 h 133370"/>
                  <a:gd name="connsiteX28" fmla="*/ 49179 w 166371"/>
                  <a:gd name="connsiteY28" fmla="*/ 105936 h 133370"/>
                  <a:gd name="connsiteX29" fmla="*/ 49179 w 166371"/>
                  <a:gd name="connsiteY29" fmla="*/ 105936 h 133370"/>
                  <a:gd name="connsiteX30" fmla="*/ 30344 w 166371"/>
                  <a:gd name="connsiteY30" fmla="*/ 115158 h 133370"/>
                  <a:gd name="connsiteX31" fmla="*/ 2093 w 166371"/>
                  <a:gd name="connsiteY31" fmla="*/ 118232 h 133370"/>
                  <a:gd name="connsiteX32" fmla="*/ 0 w 166371"/>
                  <a:gd name="connsiteY32" fmla="*/ 118232 h 133370"/>
                  <a:gd name="connsiteX33" fmla="*/ 0 w 166371"/>
                  <a:gd name="connsiteY33" fmla="*/ 119256 h 133370"/>
                  <a:gd name="connsiteX34" fmla="*/ 6278 w 166371"/>
                  <a:gd name="connsiteY34" fmla="*/ 122330 h 133370"/>
                  <a:gd name="connsiteX35" fmla="*/ 25113 w 166371"/>
                  <a:gd name="connsiteY35" fmla="*/ 129502 h 133370"/>
                  <a:gd name="connsiteX36" fmla="*/ 123470 w 166371"/>
                  <a:gd name="connsiteY36" fmla="*/ 106961 h 133370"/>
                  <a:gd name="connsiteX37" fmla="*/ 150676 w 166371"/>
                  <a:gd name="connsiteY37" fmla="*/ 33189 h 133370"/>
                  <a:gd name="connsiteX38" fmla="*/ 152768 w 166371"/>
                  <a:gd name="connsiteY38" fmla="*/ 31140 h 133370"/>
                  <a:gd name="connsiteX39" fmla="*/ 166371 w 166371"/>
                  <a:gd name="connsiteY39" fmla="*/ 17820 h 133370"/>
                  <a:gd name="connsiteX40" fmla="*/ 164278 w 166371"/>
                  <a:gd name="connsiteY40" fmla="*/ 16796 h 133370"/>
                  <a:gd name="connsiteX41" fmla="*/ 164278 w 166371"/>
                  <a:gd name="connsiteY41" fmla="*/ 16796 h 133370"/>
                  <a:gd name="connsiteX42" fmla="*/ 164278 w 166371"/>
                  <a:gd name="connsiteY42" fmla="*/ 16796 h 133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6371" h="133370">
                    <a:moveTo>
                      <a:pt x="164278" y="16796"/>
                    </a:moveTo>
                    <a:cubicBezTo>
                      <a:pt x="159047" y="18845"/>
                      <a:pt x="152768" y="20894"/>
                      <a:pt x="147537" y="21919"/>
                    </a:cubicBezTo>
                    <a:cubicBezTo>
                      <a:pt x="150676" y="21919"/>
                      <a:pt x="153815" y="16796"/>
                      <a:pt x="155908" y="14746"/>
                    </a:cubicBezTo>
                    <a:cubicBezTo>
                      <a:pt x="158000" y="11673"/>
                      <a:pt x="160093" y="8599"/>
                      <a:pt x="161139" y="4500"/>
                    </a:cubicBezTo>
                    <a:cubicBezTo>
                      <a:pt x="161139" y="4500"/>
                      <a:pt x="161139" y="3476"/>
                      <a:pt x="161139" y="3476"/>
                    </a:cubicBezTo>
                    <a:cubicBezTo>
                      <a:pt x="161139" y="3476"/>
                      <a:pt x="160093" y="3476"/>
                      <a:pt x="160093" y="3476"/>
                    </a:cubicBezTo>
                    <a:cubicBezTo>
                      <a:pt x="153815" y="6550"/>
                      <a:pt x="147537" y="9623"/>
                      <a:pt x="140212" y="10648"/>
                    </a:cubicBezTo>
                    <a:cubicBezTo>
                      <a:pt x="139166" y="10648"/>
                      <a:pt x="139166" y="10648"/>
                      <a:pt x="139166" y="10648"/>
                    </a:cubicBezTo>
                    <a:cubicBezTo>
                      <a:pt x="138119" y="9623"/>
                      <a:pt x="138119" y="9623"/>
                      <a:pt x="137073" y="8599"/>
                    </a:cubicBezTo>
                    <a:cubicBezTo>
                      <a:pt x="133934" y="6550"/>
                      <a:pt x="130795" y="4500"/>
                      <a:pt x="127656" y="2451"/>
                    </a:cubicBezTo>
                    <a:cubicBezTo>
                      <a:pt x="123470" y="402"/>
                      <a:pt x="118239" y="-623"/>
                      <a:pt x="113007" y="402"/>
                    </a:cubicBezTo>
                    <a:cubicBezTo>
                      <a:pt x="107775" y="402"/>
                      <a:pt x="103590" y="2451"/>
                      <a:pt x="99404" y="4500"/>
                    </a:cubicBezTo>
                    <a:cubicBezTo>
                      <a:pt x="95219" y="6550"/>
                      <a:pt x="91033" y="9623"/>
                      <a:pt x="87894" y="13722"/>
                    </a:cubicBezTo>
                    <a:cubicBezTo>
                      <a:pt x="84755" y="17820"/>
                      <a:pt x="82662" y="21919"/>
                      <a:pt x="81616" y="27042"/>
                    </a:cubicBezTo>
                    <a:cubicBezTo>
                      <a:pt x="80570" y="32165"/>
                      <a:pt x="80570" y="36263"/>
                      <a:pt x="81616" y="41386"/>
                    </a:cubicBezTo>
                    <a:cubicBezTo>
                      <a:pt x="81616" y="42411"/>
                      <a:pt x="81616" y="42411"/>
                      <a:pt x="80570" y="42411"/>
                    </a:cubicBezTo>
                    <a:cubicBezTo>
                      <a:pt x="53364" y="38312"/>
                      <a:pt x="30344" y="29091"/>
                      <a:pt x="11510" y="8599"/>
                    </a:cubicBezTo>
                    <a:cubicBezTo>
                      <a:pt x="10464" y="7574"/>
                      <a:pt x="10464" y="7574"/>
                      <a:pt x="9417" y="8599"/>
                    </a:cubicBezTo>
                    <a:cubicBezTo>
                      <a:pt x="1046" y="20894"/>
                      <a:pt x="5232" y="39337"/>
                      <a:pt x="15695" y="48558"/>
                    </a:cubicBezTo>
                    <a:cubicBezTo>
                      <a:pt x="16742" y="49583"/>
                      <a:pt x="18834" y="50608"/>
                      <a:pt x="19881" y="52657"/>
                    </a:cubicBezTo>
                    <a:cubicBezTo>
                      <a:pt x="18834" y="52657"/>
                      <a:pt x="12556" y="51632"/>
                      <a:pt x="6278" y="48558"/>
                    </a:cubicBezTo>
                    <a:cubicBezTo>
                      <a:pt x="5232" y="48558"/>
                      <a:pt x="5232" y="48558"/>
                      <a:pt x="5232" y="49583"/>
                    </a:cubicBezTo>
                    <a:cubicBezTo>
                      <a:pt x="5232" y="50608"/>
                      <a:pt x="5232" y="51632"/>
                      <a:pt x="5232" y="53681"/>
                    </a:cubicBezTo>
                    <a:cubicBezTo>
                      <a:pt x="6278" y="65977"/>
                      <a:pt x="15695" y="77247"/>
                      <a:pt x="27205" y="81346"/>
                    </a:cubicBezTo>
                    <a:cubicBezTo>
                      <a:pt x="28252" y="82370"/>
                      <a:pt x="30344" y="82370"/>
                      <a:pt x="31391" y="82370"/>
                    </a:cubicBezTo>
                    <a:cubicBezTo>
                      <a:pt x="28252" y="83395"/>
                      <a:pt x="26159" y="83395"/>
                      <a:pt x="18834" y="82370"/>
                    </a:cubicBezTo>
                    <a:cubicBezTo>
                      <a:pt x="17788" y="82370"/>
                      <a:pt x="17788" y="82370"/>
                      <a:pt x="17788" y="83395"/>
                    </a:cubicBezTo>
                    <a:cubicBezTo>
                      <a:pt x="23020" y="98764"/>
                      <a:pt x="35576" y="102863"/>
                      <a:pt x="44993" y="105936"/>
                    </a:cubicBezTo>
                    <a:cubicBezTo>
                      <a:pt x="46040" y="105936"/>
                      <a:pt x="47086" y="105936"/>
                      <a:pt x="49179" y="105936"/>
                    </a:cubicBezTo>
                    <a:cubicBezTo>
                      <a:pt x="49179" y="105936"/>
                      <a:pt x="49179" y="105936"/>
                      <a:pt x="49179" y="105936"/>
                    </a:cubicBezTo>
                    <a:cubicBezTo>
                      <a:pt x="46040" y="110035"/>
                      <a:pt x="35576" y="114133"/>
                      <a:pt x="30344" y="115158"/>
                    </a:cubicBezTo>
                    <a:cubicBezTo>
                      <a:pt x="20927" y="118232"/>
                      <a:pt x="11510" y="119256"/>
                      <a:pt x="2093" y="118232"/>
                    </a:cubicBezTo>
                    <a:cubicBezTo>
                      <a:pt x="1046" y="118232"/>
                      <a:pt x="0" y="118232"/>
                      <a:pt x="0" y="118232"/>
                    </a:cubicBezTo>
                    <a:cubicBezTo>
                      <a:pt x="0" y="118232"/>
                      <a:pt x="0" y="119256"/>
                      <a:pt x="0" y="119256"/>
                    </a:cubicBezTo>
                    <a:cubicBezTo>
                      <a:pt x="2093" y="120281"/>
                      <a:pt x="4185" y="121305"/>
                      <a:pt x="6278" y="122330"/>
                    </a:cubicBezTo>
                    <a:cubicBezTo>
                      <a:pt x="12556" y="125404"/>
                      <a:pt x="18834" y="128478"/>
                      <a:pt x="25113" y="129502"/>
                    </a:cubicBezTo>
                    <a:cubicBezTo>
                      <a:pt x="59642" y="138724"/>
                      <a:pt x="97311" y="131551"/>
                      <a:pt x="123470" y="106961"/>
                    </a:cubicBezTo>
                    <a:cubicBezTo>
                      <a:pt x="143351" y="87493"/>
                      <a:pt x="150676" y="60854"/>
                      <a:pt x="150676" y="33189"/>
                    </a:cubicBezTo>
                    <a:cubicBezTo>
                      <a:pt x="150676" y="32165"/>
                      <a:pt x="151722" y="31140"/>
                      <a:pt x="152768" y="31140"/>
                    </a:cubicBezTo>
                    <a:cubicBezTo>
                      <a:pt x="158000" y="27042"/>
                      <a:pt x="162186" y="22943"/>
                      <a:pt x="166371" y="17820"/>
                    </a:cubicBezTo>
                    <a:cubicBezTo>
                      <a:pt x="165325" y="18845"/>
                      <a:pt x="165325" y="17820"/>
                      <a:pt x="164278" y="16796"/>
                    </a:cubicBezTo>
                    <a:cubicBezTo>
                      <a:pt x="165325" y="16796"/>
                      <a:pt x="165325" y="16796"/>
                      <a:pt x="164278" y="16796"/>
                    </a:cubicBezTo>
                    <a:cubicBezTo>
                      <a:pt x="165325" y="16796"/>
                      <a:pt x="165325" y="16796"/>
                      <a:pt x="164278" y="16796"/>
                    </a:cubicBezTo>
                    <a:close/>
                  </a:path>
                </a:pathLst>
              </a:custGeom>
              <a:solidFill>
                <a:srgbClr val="FFFFFF"/>
              </a:solidFill>
              <a:ln w="10435" cap="flat">
                <a:noFill/>
                <a:prstDash val="solid"/>
                <a:miter/>
              </a:ln>
            </p:spPr>
            <p:txBody>
              <a:bodyPr rtlCol="0" anchor="ctr"/>
              <a:lstStyle/>
              <a:p>
                <a:endParaRPr lang="en-ES"/>
              </a:p>
            </p:txBody>
          </p:sp>
        </p:grpSp>
        <p:grpSp>
          <p:nvGrpSpPr>
            <p:cNvPr id="12" name="Graphic 3">
              <a:extLst>
                <a:ext uri="{FF2B5EF4-FFF2-40B4-BE49-F238E27FC236}">
                  <a16:creationId xmlns:a16="http://schemas.microsoft.com/office/drawing/2014/main" id="{55FDBBB7-3958-314E-B728-EB13916A4CAE}"/>
                </a:ext>
              </a:extLst>
            </p:cNvPr>
            <p:cNvGrpSpPr/>
            <p:nvPr/>
          </p:nvGrpSpPr>
          <p:grpSpPr>
            <a:xfrm>
              <a:off x="1994854" y="5550581"/>
              <a:ext cx="307629" cy="300209"/>
              <a:chOff x="1994854" y="5550581"/>
              <a:chExt cx="307629" cy="300209"/>
            </a:xfrm>
          </p:grpSpPr>
          <p:sp>
            <p:nvSpPr>
              <p:cNvPr id="25" name="Freeform 24">
                <a:extLst>
                  <a:ext uri="{FF2B5EF4-FFF2-40B4-BE49-F238E27FC236}">
                    <a16:creationId xmlns:a16="http://schemas.microsoft.com/office/drawing/2014/main" id="{067AD161-4C64-5349-8F61-9983175F861B}"/>
                  </a:ext>
                </a:extLst>
              </p:cNvPr>
              <p:cNvSpPr/>
              <p:nvPr/>
            </p:nvSpPr>
            <p:spPr>
              <a:xfrm>
                <a:off x="1994854"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7630"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6" name="Freeform 25">
                <a:extLst>
                  <a:ext uri="{FF2B5EF4-FFF2-40B4-BE49-F238E27FC236}">
                    <a16:creationId xmlns:a16="http://schemas.microsoft.com/office/drawing/2014/main" id="{20574104-91C8-544B-A9A4-2F8D4027D6E5}"/>
                  </a:ext>
                </a:extLst>
              </p:cNvPr>
              <p:cNvSpPr/>
              <p:nvPr/>
            </p:nvSpPr>
            <p:spPr>
              <a:xfrm>
                <a:off x="2064960" y="5642796"/>
                <a:ext cx="167417" cy="114755"/>
              </a:xfrm>
              <a:custGeom>
                <a:avLst/>
                <a:gdLst>
                  <a:gd name="connsiteX0" fmla="*/ 167417 w 167417"/>
                  <a:gd name="connsiteY0" fmla="*/ 35861 h 114755"/>
                  <a:gd name="connsiteX1" fmla="*/ 130795 w 167417"/>
                  <a:gd name="connsiteY1" fmla="*/ 0 h 114755"/>
                  <a:gd name="connsiteX2" fmla="*/ 36623 w 167417"/>
                  <a:gd name="connsiteY2" fmla="*/ 0 h 114755"/>
                  <a:gd name="connsiteX3" fmla="*/ 0 w 167417"/>
                  <a:gd name="connsiteY3" fmla="*/ 35861 h 114755"/>
                  <a:gd name="connsiteX4" fmla="*/ 0 w 167417"/>
                  <a:gd name="connsiteY4" fmla="*/ 78895 h 114755"/>
                  <a:gd name="connsiteX5" fmla="*/ 36623 w 167417"/>
                  <a:gd name="connsiteY5" fmla="*/ 114756 h 114755"/>
                  <a:gd name="connsiteX6" fmla="*/ 130795 w 167417"/>
                  <a:gd name="connsiteY6" fmla="*/ 114756 h 114755"/>
                  <a:gd name="connsiteX7" fmla="*/ 167417 w 167417"/>
                  <a:gd name="connsiteY7" fmla="*/ 78895 h 114755"/>
                  <a:gd name="connsiteX8" fmla="*/ 167417 w 167417"/>
                  <a:gd name="connsiteY8" fmla="*/ 35861 h 114755"/>
                  <a:gd name="connsiteX9" fmla="*/ 111960 w 167417"/>
                  <a:gd name="connsiteY9" fmla="*/ 60452 h 114755"/>
                  <a:gd name="connsiteX10" fmla="*/ 70106 w 167417"/>
                  <a:gd name="connsiteY10" fmla="*/ 80944 h 114755"/>
                  <a:gd name="connsiteX11" fmla="*/ 62782 w 167417"/>
                  <a:gd name="connsiteY11" fmla="*/ 78895 h 114755"/>
                  <a:gd name="connsiteX12" fmla="*/ 62782 w 167417"/>
                  <a:gd name="connsiteY12" fmla="*/ 36886 h 114755"/>
                  <a:gd name="connsiteX13" fmla="*/ 70106 w 167417"/>
                  <a:gd name="connsiteY13" fmla="*/ 34837 h 114755"/>
                  <a:gd name="connsiteX14" fmla="*/ 110914 w 167417"/>
                  <a:gd name="connsiteY14" fmla="*/ 56353 h 114755"/>
                  <a:gd name="connsiteX15" fmla="*/ 111960 w 167417"/>
                  <a:gd name="connsiteY15" fmla="*/ 60452 h 114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7417" h="114755">
                    <a:moveTo>
                      <a:pt x="167417" y="35861"/>
                    </a:moveTo>
                    <a:cubicBezTo>
                      <a:pt x="167417" y="16394"/>
                      <a:pt x="150676" y="0"/>
                      <a:pt x="130795" y="0"/>
                    </a:cubicBezTo>
                    <a:lnTo>
                      <a:pt x="36623" y="0"/>
                    </a:lnTo>
                    <a:cubicBezTo>
                      <a:pt x="16742" y="0"/>
                      <a:pt x="0" y="16394"/>
                      <a:pt x="0" y="35861"/>
                    </a:cubicBezTo>
                    <a:lnTo>
                      <a:pt x="0" y="78895"/>
                    </a:lnTo>
                    <a:cubicBezTo>
                      <a:pt x="0" y="98362"/>
                      <a:pt x="16742" y="114756"/>
                      <a:pt x="36623" y="114756"/>
                    </a:cubicBezTo>
                    <a:lnTo>
                      <a:pt x="130795" y="114756"/>
                    </a:lnTo>
                    <a:cubicBezTo>
                      <a:pt x="150676" y="114756"/>
                      <a:pt x="167417" y="98362"/>
                      <a:pt x="167417" y="78895"/>
                    </a:cubicBezTo>
                    <a:lnTo>
                      <a:pt x="167417" y="35861"/>
                    </a:lnTo>
                    <a:close/>
                    <a:moveTo>
                      <a:pt x="111960" y="60452"/>
                    </a:moveTo>
                    <a:lnTo>
                      <a:pt x="70106" y="80944"/>
                    </a:lnTo>
                    <a:cubicBezTo>
                      <a:pt x="68013" y="81968"/>
                      <a:pt x="62782" y="80944"/>
                      <a:pt x="62782" y="78895"/>
                    </a:cubicBezTo>
                    <a:lnTo>
                      <a:pt x="62782" y="36886"/>
                    </a:lnTo>
                    <a:cubicBezTo>
                      <a:pt x="62782" y="34837"/>
                      <a:pt x="68013" y="33812"/>
                      <a:pt x="70106" y="34837"/>
                    </a:cubicBezTo>
                    <a:lnTo>
                      <a:pt x="110914" y="56353"/>
                    </a:lnTo>
                    <a:cubicBezTo>
                      <a:pt x="111960" y="57378"/>
                      <a:pt x="114053" y="59427"/>
                      <a:pt x="111960" y="60452"/>
                    </a:cubicBezTo>
                    <a:close/>
                  </a:path>
                </a:pathLst>
              </a:custGeom>
              <a:solidFill>
                <a:srgbClr val="FFFFFF"/>
              </a:solidFill>
              <a:ln w="10435" cap="flat">
                <a:noFill/>
                <a:prstDash val="solid"/>
                <a:miter/>
              </a:ln>
            </p:spPr>
            <p:txBody>
              <a:bodyPr rtlCol="0" anchor="ctr"/>
              <a:lstStyle/>
              <a:p>
                <a:endParaRPr lang="en-ES"/>
              </a:p>
            </p:txBody>
          </p:sp>
        </p:grpSp>
        <p:grpSp>
          <p:nvGrpSpPr>
            <p:cNvPr id="13" name="Graphic 3">
              <a:extLst>
                <a:ext uri="{FF2B5EF4-FFF2-40B4-BE49-F238E27FC236}">
                  <a16:creationId xmlns:a16="http://schemas.microsoft.com/office/drawing/2014/main" id="{48D9C082-5DBC-6C44-92F2-50B916738C1C}"/>
                </a:ext>
              </a:extLst>
            </p:cNvPr>
            <p:cNvGrpSpPr/>
            <p:nvPr/>
          </p:nvGrpSpPr>
          <p:grpSpPr>
            <a:xfrm>
              <a:off x="1582589" y="5550581"/>
              <a:ext cx="307629" cy="300209"/>
              <a:chOff x="1582589" y="5550581"/>
              <a:chExt cx="307629" cy="300209"/>
            </a:xfrm>
          </p:grpSpPr>
          <p:sp>
            <p:nvSpPr>
              <p:cNvPr id="22" name="Freeform 21">
                <a:extLst>
                  <a:ext uri="{FF2B5EF4-FFF2-40B4-BE49-F238E27FC236}">
                    <a16:creationId xmlns:a16="http://schemas.microsoft.com/office/drawing/2014/main" id="{DA99B77C-90AA-A345-BB55-3B710C0CE1CA}"/>
                  </a:ext>
                </a:extLst>
              </p:cNvPr>
              <p:cNvSpPr/>
              <p:nvPr/>
            </p:nvSpPr>
            <p:spPr>
              <a:xfrm>
                <a:off x="1582589"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6583"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dirty="0"/>
              </a:p>
            </p:txBody>
          </p:sp>
          <p:sp>
            <p:nvSpPr>
              <p:cNvPr id="23" name="Freeform 22">
                <a:extLst>
                  <a:ext uri="{FF2B5EF4-FFF2-40B4-BE49-F238E27FC236}">
                    <a16:creationId xmlns:a16="http://schemas.microsoft.com/office/drawing/2014/main" id="{5E3DD013-90C6-3547-8AF9-FFB4E204D6ED}"/>
                  </a:ext>
                </a:extLst>
              </p:cNvPr>
              <p:cNvSpPr/>
              <p:nvPr/>
            </p:nvSpPr>
            <p:spPr>
              <a:xfrm>
                <a:off x="1669436" y="5626402"/>
                <a:ext cx="33483" cy="139346"/>
              </a:xfrm>
              <a:custGeom>
                <a:avLst/>
                <a:gdLst>
                  <a:gd name="connsiteX0" fmla="*/ 2093 w 33483"/>
                  <a:gd name="connsiteY0" fmla="*/ 46107 h 139346"/>
                  <a:gd name="connsiteX1" fmla="*/ 31391 w 33483"/>
                  <a:gd name="connsiteY1" fmla="*/ 46107 h 139346"/>
                  <a:gd name="connsiteX2" fmla="*/ 31391 w 33483"/>
                  <a:gd name="connsiteY2" fmla="*/ 139346 h 139346"/>
                  <a:gd name="connsiteX3" fmla="*/ 2093 w 33483"/>
                  <a:gd name="connsiteY3" fmla="*/ 139346 h 139346"/>
                  <a:gd name="connsiteX4" fmla="*/ 2093 w 33483"/>
                  <a:gd name="connsiteY4" fmla="*/ 46107 h 139346"/>
                  <a:gd name="connsiteX5" fmla="*/ 16742 w 33483"/>
                  <a:gd name="connsiteY5" fmla="*/ 0 h 139346"/>
                  <a:gd name="connsiteX6" fmla="*/ 33484 w 33483"/>
                  <a:gd name="connsiteY6" fmla="*/ 16394 h 139346"/>
                  <a:gd name="connsiteX7" fmla="*/ 16742 w 33483"/>
                  <a:gd name="connsiteY7" fmla="*/ 32787 h 139346"/>
                  <a:gd name="connsiteX8" fmla="*/ 0 w 33483"/>
                  <a:gd name="connsiteY8" fmla="*/ 16394 h 139346"/>
                  <a:gd name="connsiteX9" fmla="*/ 16742 w 33483"/>
                  <a:gd name="connsiteY9" fmla="*/ 0 h 139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483" h="139346">
                    <a:moveTo>
                      <a:pt x="2093" y="46107"/>
                    </a:moveTo>
                    <a:lnTo>
                      <a:pt x="31391" y="46107"/>
                    </a:lnTo>
                    <a:lnTo>
                      <a:pt x="31391" y="139346"/>
                    </a:lnTo>
                    <a:lnTo>
                      <a:pt x="2093" y="139346"/>
                    </a:lnTo>
                    <a:lnTo>
                      <a:pt x="2093" y="46107"/>
                    </a:lnTo>
                    <a:close/>
                    <a:moveTo>
                      <a:pt x="16742" y="0"/>
                    </a:moveTo>
                    <a:cubicBezTo>
                      <a:pt x="26159" y="0"/>
                      <a:pt x="33484" y="7172"/>
                      <a:pt x="33484" y="16394"/>
                    </a:cubicBezTo>
                    <a:cubicBezTo>
                      <a:pt x="33484" y="25615"/>
                      <a:pt x="26159" y="32787"/>
                      <a:pt x="16742" y="32787"/>
                    </a:cubicBezTo>
                    <a:cubicBezTo>
                      <a:pt x="7325" y="32787"/>
                      <a:pt x="0" y="25615"/>
                      <a:pt x="0" y="16394"/>
                    </a:cubicBezTo>
                    <a:cubicBezTo>
                      <a:pt x="0" y="8197"/>
                      <a:pt x="7325" y="0"/>
                      <a:pt x="16742" y="0"/>
                    </a:cubicBezTo>
                  </a:path>
                </a:pathLst>
              </a:custGeom>
              <a:solidFill>
                <a:srgbClr val="FFFFFF"/>
              </a:solidFill>
              <a:ln w="10435" cap="flat">
                <a:noFill/>
                <a:prstDash val="solid"/>
                <a:miter/>
              </a:ln>
            </p:spPr>
            <p:txBody>
              <a:bodyPr rtlCol="0" anchor="ctr"/>
              <a:lstStyle/>
              <a:p>
                <a:endParaRPr lang="en-ES"/>
              </a:p>
            </p:txBody>
          </p:sp>
          <p:sp>
            <p:nvSpPr>
              <p:cNvPr id="24" name="Freeform 23">
                <a:extLst>
                  <a:ext uri="{FF2B5EF4-FFF2-40B4-BE49-F238E27FC236}">
                    <a16:creationId xmlns:a16="http://schemas.microsoft.com/office/drawing/2014/main" id="{FF4C5928-DEDD-2940-9077-7D0576498844}"/>
                  </a:ext>
                </a:extLst>
              </p:cNvPr>
              <p:cNvSpPr/>
              <p:nvPr/>
            </p:nvSpPr>
            <p:spPr>
              <a:xfrm>
                <a:off x="1719662" y="5669436"/>
                <a:ext cx="92079" cy="95288"/>
              </a:xfrm>
              <a:custGeom>
                <a:avLst/>
                <a:gdLst>
                  <a:gd name="connsiteX0" fmla="*/ 0 w 92079"/>
                  <a:gd name="connsiteY0" fmla="*/ 3074 h 95288"/>
                  <a:gd name="connsiteX1" fmla="*/ 28252 w 92079"/>
                  <a:gd name="connsiteY1" fmla="*/ 3074 h 95288"/>
                  <a:gd name="connsiteX2" fmla="*/ 28252 w 92079"/>
                  <a:gd name="connsiteY2" fmla="*/ 15369 h 95288"/>
                  <a:gd name="connsiteX3" fmla="*/ 28252 w 92079"/>
                  <a:gd name="connsiteY3" fmla="*/ 15369 h 95288"/>
                  <a:gd name="connsiteX4" fmla="*/ 56503 w 92079"/>
                  <a:gd name="connsiteY4" fmla="*/ 0 h 95288"/>
                  <a:gd name="connsiteX5" fmla="*/ 92080 w 92079"/>
                  <a:gd name="connsiteY5" fmla="*/ 44058 h 95288"/>
                  <a:gd name="connsiteX6" fmla="*/ 92080 w 92079"/>
                  <a:gd name="connsiteY6" fmla="*/ 95288 h 95288"/>
                  <a:gd name="connsiteX7" fmla="*/ 62782 w 92079"/>
                  <a:gd name="connsiteY7" fmla="*/ 95288 h 95288"/>
                  <a:gd name="connsiteX8" fmla="*/ 62782 w 92079"/>
                  <a:gd name="connsiteY8" fmla="*/ 50206 h 95288"/>
                  <a:gd name="connsiteX9" fmla="*/ 47086 w 92079"/>
                  <a:gd name="connsiteY9" fmla="*/ 25615 h 95288"/>
                  <a:gd name="connsiteX10" fmla="*/ 29298 w 92079"/>
                  <a:gd name="connsiteY10" fmla="*/ 49181 h 95288"/>
                  <a:gd name="connsiteX11" fmla="*/ 29298 w 92079"/>
                  <a:gd name="connsiteY11" fmla="*/ 95288 h 95288"/>
                  <a:gd name="connsiteX12" fmla="*/ 0 w 92079"/>
                  <a:gd name="connsiteY12" fmla="*/ 95288 h 95288"/>
                  <a:gd name="connsiteX13" fmla="*/ 0 w 92079"/>
                  <a:gd name="connsiteY13" fmla="*/ 3074 h 95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079" h="95288">
                    <a:moveTo>
                      <a:pt x="0" y="3074"/>
                    </a:moveTo>
                    <a:lnTo>
                      <a:pt x="28252" y="3074"/>
                    </a:lnTo>
                    <a:lnTo>
                      <a:pt x="28252" y="15369"/>
                    </a:lnTo>
                    <a:lnTo>
                      <a:pt x="28252" y="15369"/>
                    </a:lnTo>
                    <a:cubicBezTo>
                      <a:pt x="32437" y="8197"/>
                      <a:pt x="41854" y="0"/>
                      <a:pt x="56503" y="0"/>
                    </a:cubicBezTo>
                    <a:cubicBezTo>
                      <a:pt x="86848" y="0"/>
                      <a:pt x="92080" y="19468"/>
                      <a:pt x="92080" y="44058"/>
                    </a:cubicBezTo>
                    <a:lnTo>
                      <a:pt x="92080" y="95288"/>
                    </a:lnTo>
                    <a:lnTo>
                      <a:pt x="62782" y="95288"/>
                    </a:lnTo>
                    <a:lnTo>
                      <a:pt x="62782" y="50206"/>
                    </a:lnTo>
                    <a:cubicBezTo>
                      <a:pt x="62782" y="38935"/>
                      <a:pt x="62782" y="25615"/>
                      <a:pt x="47086" y="25615"/>
                    </a:cubicBezTo>
                    <a:cubicBezTo>
                      <a:pt x="31391" y="25615"/>
                      <a:pt x="29298" y="36886"/>
                      <a:pt x="29298" y="49181"/>
                    </a:cubicBezTo>
                    <a:lnTo>
                      <a:pt x="29298" y="95288"/>
                    </a:lnTo>
                    <a:lnTo>
                      <a:pt x="0" y="95288"/>
                    </a:lnTo>
                    <a:lnTo>
                      <a:pt x="0" y="3074"/>
                    </a:lnTo>
                    <a:close/>
                  </a:path>
                </a:pathLst>
              </a:custGeom>
              <a:solidFill>
                <a:srgbClr val="FFFFFF"/>
              </a:solidFill>
              <a:ln w="10435" cap="flat">
                <a:noFill/>
                <a:prstDash val="solid"/>
                <a:miter/>
              </a:ln>
            </p:spPr>
            <p:txBody>
              <a:bodyPr rtlCol="0" anchor="ctr"/>
              <a:lstStyle/>
              <a:p>
                <a:endParaRPr lang="en-ES"/>
              </a:p>
            </p:txBody>
          </p:sp>
        </p:grpSp>
        <p:grpSp>
          <p:nvGrpSpPr>
            <p:cNvPr id="14" name="Graphic 3">
              <a:extLst>
                <a:ext uri="{FF2B5EF4-FFF2-40B4-BE49-F238E27FC236}">
                  <a16:creationId xmlns:a16="http://schemas.microsoft.com/office/drawing/2014/main" id="{8D8B6C25-88CB-D84C-B756-AA6FD1B3D608}"/>
                </a:ext>
              </a:extLst>
            </p:cNvPr>
            <p:cNvGrpSpPr/>
            <p:nvPr/>
          </p:nvGrpSpPr>
          <p:grpSpPr>
            <a:xfrm>
              <a:off x="2407120" y="5550581"/>
              <a:ext cx="307629" cy="300209"/>
              <a:chOff x="2407120" y="5550581"/>
              <a:chExt cx="307629" cy="300209"/>
            </a:xfrm>
          </p:grpSpPr>
          <p:sp>
            <p:nvSpPr>
              <p:cNvPr id="15" name="Freeform 14">
                <a:extLst>
                  <a:ext uri="{FF2B5EF4-FFF2-40B4-BE49-F238E27FC236}">
                    <a16:creationId xmlns:a16="http://schemas.microsoft.com/office/drawing/2014/main" id="{E378541C-B685-2B46-B660-0DF4634987C2}"/>
                  </a:ext>
                </a:extLst>
              </p:cNvPr>
              <p:cNvSpPr/>
              <p:nvPr/>
            </p:nvSpPr>
            <p:spPr>
              <a:xfrm>
                <a:off x="2407120"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7630"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16" name="Freeform 15">
                <a:extLst>
                  <a:ext uri="{FF2B5EF4-FFF2-40B4-BE49-F238E27FC236}">
                    <a16:creationId xmlns:a16="http://schemas.microsoft.com/office/drawing/2014/main" id="{9643105E-2AB6-6E4C-A16E-C87A1CF58B34}"/>
                  </a:ext>
                </a:extLst>
              </p:cNvPr>
              <p:cNvSpPr/>
              <p:nvPr/>
            </p:nvSpPr>
            <p:spPr>
              <a:xfrm>
                <a:off x="2464670" y="5622304"/>
                <a:ext cx="196715" cy="192625"/>
              </a:xfrm>
              <a:custGeom>
                <a:avLst/>
                <a:gdLst>
                  <a:gd name="connsiteX0" fmla="*/ 175788 w 196715"/>
                  <a:gd name="connsiteY0" fmla="*/ 0 h 192625"/>
                  <a:gd name="connsiteX1" fmla="*/ 20927 w 196715"/>
                  <a:gd name="connsiteY1" fmla="*/ 0 h 192625"/>
                  <a:gd name="connsiteX2" fmla="*/ 0 w 196715"/>
                  <a:gd name="connsiteY2" fmla="*/ 20492 h 192625"/>
                  <a:gd name="connsiteX3" fmla="*/ 0 w 196715"/>
                  <a:gd name="connsiteY3" fmla="*/ 131149 h 192625"/>
                  <a:gd name="connsiteX4" fmla="*/ 20927 w 196715"/>
                  <a:gd name="connsiteY4" fmla="*/ 151642 h 192625"/>
                  <a:gd name="connsiteX5" fmla="*/ 46040 w 196715"/>
                  <a:gd name="connsiteY5" fmla="*/ 151642 h 192625"/>
                  <a:gd name="connsiteX6" fmla="*/ 41854 w 196715"/>
                  <a:gd name="connsiteY6" fmla="*/ 185454 h 192625"/>
                  <a:gd name="connsiteX7" fmla="*/ 48132 w 196715"/>
                  <a:gd name="connsiteY7" fmla="*/ 192626 h 192625"/>
                  <a:gd name="connsiteX8" fmla="*/ 53364 w 196715"/>
                  <a:gd name="connsiteY8" fmla="*/ 190577 h 192625"/>
                  <a:gd name="connsiteX9" fmla="*/ 98358 w 196715"/>
                  <a:gd name="connsiteY9" fmla="*/ 150617 h 192625"/>
                  <a:gd name="connsiteX10" fmla="*/ 175788 w 196715"/>
                  <a:gd name="connsiteY10" fmla="*/ 150617 h 192625"/>
                  <a:gd name="connsiteX11" fmla="*/ 196715 w 196715"/>
                  <a:gd name="connsiteY11" fmla="*/ 130125 h 192625"/>
                  <a:gd name="connsiteX12" fmla="*/ 196715 w 196715"/>
                  <a:gd name="connsiteY12" fmla="*/ 20492 h 192625"/>
                  <a:gd name="connsiteX13" fmla="*/ 175788 w 196715"/>
                  <a:gd name="connsiteY13" fmla="*/ 0 h 192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6715" h="192625">
                    <a:moveTo>
                      <a:pt x="175788" y="0"/>
                    </a:moveTo>
                    <a:lnTo>
                      <a:pt x="20927" y="0"/>
                    </a:lnTo>
                    <a:cubicBezTo>
                      <a:pt x="9417" y="0"/>
                      <a:pt x="0" y="9221"/>
                      <a:pt x="0" y="20492"/>
                    </a:cubicBezTo>
                    <a:lnTo>
                      <a:pt x="0" y="131149"/>
                    </a:lnTo>
                    <a:cubicBezTo>
                      <a:pt x="0" y="142420"/>
                      <a:pt x="9417" y="151642"/>
                      <a:pt x="20927" y="151642"/>
                    </a:cubicBezTo>
                    <a:lnTo>
                      <a:pt x="46040" y="151642"/>
                    </a:lnTo>
                    <a:lnTo>
                      <a:pt x="41854" y="185454"/>
                    </a:lnTo>
                    <a:cubicBezTo>
                      <a:pt x="41854" y="189552"/>
                      <a:pt x="43947" y="192626"/>
                      <a:pt x="48132" y="192626"/>
                    </a:cubicBezTo>
                    <a:cubicBezTo>
                      <a:pt x="50225" y="192626"/>
                      <a:pt x="52318" y="192626"/>
                      <a:pt x="53364" y="190577"/>
                    </a:cubicBezTo>
                    <a:lnTo>
                      <a:pt x="98358" y="150617"/>
                    </a:lnTo>
                    <a:lnTo>
                      <a:pt x="175788" y="150617"/>
                    </a:lnTo>
                    <a:cubicBezTo>
                      <a:pt x="187298" y="150617"/>
                      <a:pt x="196715" y="141396"/>
                      <a:pt x="196715" y="130125"/>
                    </a:cubicBezTo>
                    <a:lnTo>
                      <a:pt x="196715" y="20492"/>
                    </a:lnTo>
                    <a:cubicBezTo>
                      <a:pt x="196715" y="9221"/>
                      <a:pt x="187298" y="0"/>
                      <a:pt x="175788" y="0"/>
                    </a:cubicBezTo>
                    <a:close/>
                  </a:path>
                </a:pathLst>
              </a:custGeom>
              <a:solidFill>
                <a:srgbClr val="FFFFFF"/>
              </a:solidFill>
              <a:ln w="10435" cap="flat">
                <a:noFill/>
                <a:prstDash val="solid"/>
                <a:miter/>
              </a:ln>
            </p:spPr>
            <p:txBody>
              <a:bodyPr rtlCol="0" anchor="ctr"/>
              <a:lstStyle/>
              <a:p>
                <a:endParaRPr lang="en-ES" dirty="0"/>
              </a:p>
            </p:txBody>
          </p:sp>
          <p:grpSp>
            <p:nvGrpSpPr>
              <p:cNvPr id="17" name="Graphic 3">
                <a:extLst>
                  <a:ext uri="{FF2B5EF4-FFF2-40B4-BE49-F238E27FC236}">
                    <a16:creationId xmlns:a16="http://schemas.microsoft.com/office/drawing/2014/main" id="{C645B210-37FE-7840-B4F2-2D39288A3EFB}"/>
                  </a:ext>
                </a:extLst>
              </p:cNvPr>
              <p:cNvGrpSpPr/>
              <p:nvPr/>
            </p:nvGrpSpPr>
            <p:grpSpPr>
              <a:xfrm>
                <a:off x="2486643" y="5668411"/>
                <a:ext cx="152768" cy="60451"/>
                <a:chOff x="2486643" y="5668411"/>
                <a:chExt cx="152768" cy="60451"/>
              </a:xfrm>
              <a:solidFill>
                <a:srgbClr val="EA7912"/>
              </a:solidFill>
            </p:grpSpPr>
            <p:sp>
              <p:nvSpPr>
                <p:cNvPr id="18" name="Freeform 17">
                  <a:extLst>
                    <a:ext uri="{FF2B5EF4-FFF2-40B4-BE49-F238E27FC236}">
                      <a16:creationId xmlns:a16="http://schemas.microsoft.com/office/drawing/2014/main" id="{6316ED26-34F0-B041-9F98-D2F53E903B30}"/>
                    </a:ext>
                  </a:extLst>
                </p:cNvPr>
                <p:cNvSpPr/>
                <p:nvPr/>
              </p:nvSpPr>
              <p:spPr>
                <a:xfrm>
                  <a:off x="2486643" y="5668411"/>
                  <a:ext cx="36622" cy="57377"/>
                </a:xfrm>
                <a:custGeom>
                  <a:avLst/>
                  <a:gdLst>
                    <a:gd name="connsiteX0" fmla="*/ 0 w 36622"/>
                    <a:gd name="connsiteY0" fmla="*/ 0 h 57377"/>
                    <a:gd name="connsiteX1" fmla="*/ 18834 w 36622"/>
                    <a:gd name="connsiteY1" fmla="*/ 0 h 57377"/>
                    <a:gd name="connsiteX2" fmla="*/ 25113 w 36622"/>
                    <a:gd name="connsiteY2" fmla="*/ 1025 h 57377"/>
                    <a:gd name="connsiteX3" fmla="*/ 30345 w 36622"/>
                    <a:gd name="connsiteY3" fmla="*/ 3074 h 57377"/>
                    <a:gd name="connsiteX4" fmla="*/ 33483 w 36622"/>
                    <a:gd name="connsiteY4" fmla="*/ 7172 h 57377"/>
                    <a:gd name="connsiteX5" fmla="*/ 34530 w 36622"/>
                    <a:gd name="connsiteY5" fmla="*/ 14344 h 57377"/>
                    <a:gd name="connsiteX6" fmla="*/ 32437 w 36622"/>
                    <a:gd name="connsiteY6" fmla="*/ 22541 h 57377"/>
                    <a:gd name="connsiteX7" fmla="*/ 26159 w 36622"/>
                    <a:gd name="connsiteY7" fmla="*/ 27664 h 57377"/>
                    <a:gd name="connsiteX8" fmla="*/ 26159 w 36622"/>
                    <a:gd name="connsiteY8" fmla="*/ 27664 h 57377"/>
                    <a:gd name="connsiteX9" fmla="*/ 33483 w 36622"/>
                    <a:gd name="connsiteY9" fmla="*/ 31763 h 57377"/>
                    <a:gd name="connsiteX10" fmla="*/ 36623 w 36622"/>
                    <a:gd name="connsiteY10" fmla="*/ 40984 h 57377"/>
                    <a:gd name="connsiteX11" fmla="*/ 35576 w 36622"/>
                    <a:gd name="connsiteY11" fmla="*/ 47132 h 57377"/>
                    <a:gd name="connsiteX12" fmla="*/ 32437 w 36622"/>
                    <a:gd name="connsiteY12" fmla="*/ 52255 h 57377"/>
                    <a:gd name="connsiteX13" fmla="*/ 27205 w 36622"/>
                    <a:gd name="connsiteY13" fmla="*/ 56353 h 57377"/>
                    <a:gd name="connsiteX14" fmla="*/ 18834 w 36622"/>
                    <a:gd name="connsiteY14" fmla="*/ 57378 h 57377"/>
                    <a:gd name="connsiteX15" fmla="*/ 0 w 36622"/>
                    <a:gd name="connsiteY15" fmla="*/ 57378 h 57377"/>
                    <a:gd name="connsiteX16" fmla="*/ 0 w 36622"/>
                    <a:gd name="connsiteY16" fmla="*/ 0 h 57377"/>
                    <a:gd name="connsiteX17" fmla="*/ 11510 w 36622"/>
                    <a:gd name="connsiteY17" fmla="*/ 24591 h 57377"/>
                    <a:gd name="connsiteX18" fmla="*/ 14649 w 36622"/>
                    <a:gd name="connsiteY18" fmla="*/ 24591 h 57377"/>
                    <a:gd name="connsiteX19" fmla="*/ 21974 w 36622"/>
                    <a:gd name="connsiteY19" fmla="*/ 22541 h 57377"/>
                    <a:gd name="connsiteX20" fmla="*/ 24066 w 36622"/>
                    <a:gd name="connsiteY20" fmla="*/ 16394 h 57377"/>
                    <a:gd name="connsiteX21" fmla="*/ 21974 w 36622"/>
                    <a:gd name="connsiteY21" fmla="*/ 10246 h 57377"/>
                    <a:gd name="connsiteX22" fmla="*/ 15695 w 36622"/>
                    <a:gd name="connsiteY22" fmla="*/ 8197 h 57377"/>
                    <a:gd name="connsiteX23" fmla="*/ 11510 w 36622"/>
                    <a:gd name="connsiteY23" fmla="*/ 8197 h 57377"/>
                    <a:gd name="connsiteX24" fmla="*/ 11510 w 36622"/>
                    <a:gd name="connsiteY24" fmla="*/ 24591 h 57377"/>
                    <a:gd name="connsiteX25" fmla="*/ 11510 w 36622"/>
                    <a:gd name="connsiteY25" fmla="*/ 50206 h 57377"/>
                    <a:gd name="connsiteX26" fmla="*/ 15695 w 36622"/>
                    <a:gd name="connsiteY26" fmla="*/ 50206 h 57377"/>
                    <a:gd name="connsiteX27" fmla="*/ 21974 w 36622"/>
                    <a:gd name="connsiteY27" fmla="*/ 48156 h 57377"/>
                    <a:gd name="connsiteX28" fmla="*/ 24066 w 36622"/>
                    <a:gd name="connsiteY28" fmla="*/ 40984 h 57377"/>
                    <a:gd name="connsiteX29" fmla="*/ 23020 w 36622"/>
                    <a:gd name="connsiteY29" fmla="*/ 36886 h 57377"/>
                    <a:gd name="connsiteX30" fmla="*/ 20927 w 36622"/>
                    <a:gd name="connsiteY30" fmla="*/ 33812 h 57377"/>
                    <a:gd name="connsiteX31" fmla="*/ 17788 w 36622"/>
                    <a:gd name="connsiteY31" fmla="*/ 32787 h 57377"/>
                    <a:gd name="connsiteX32" fmla="*/ 14649 w 36622"/>
                    <a:gd name="connsiteY32" fmla="*/ 32787 h 57377"/>
                    <a:gd name="connsiteX33" fmla="*/ 9417 w 36622"/>
                    <a:gd name="connsiteY33" fmla="*/ 32787 h 57377"/>
                    <a:gd name="connsiteX34" fmla="*/ 9417 w 36622"/>
                    <a:gd name="connsiteY34" fmla="*/ 50206 h 57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6622" h="57377">
                      <a:moveTo>
                        <a:pt x="0" y="0"/>
                      </a:moveTo>
                      <a:lnTo>
                        <a:pt x="18834" y="0"/>
                      </a:lnTo>
                      <a:cubicBezTo>
                        <a:pt x="20927" y="0"/>
                        <a:pt x="23020" y="0"/>
                        <a:pt x="25113" y="1025"/>
                      </a:cubicBezTo>
                      <a:cubicBezTo>
                        <a:pt x="27205" y="1025"/>
                        <a:pt x="29298" y="2049"/>
                        <a:pt x="30345" y="3074"/>
                      </a:cubicBezTo>
                      <a:cubicBezTo>
                        <a:pt x="31391" y="4098"/>
                        <a:pt x="32437" y="6148"/>
                        <a:pt x="33483" y="7172"/>
                      </a:cubicBezTo>
                      <a:cubicBezTo>
                        <a:pt x="34530" y="9221"/>
                        <a:pt x="34530" y="11271"/>
                        <a:pt x="34530" y="14344"/>
                      </a:cubicBezTo>
                      <a:cubicBezTo>
                        <a:pt x="34530" y="17418"/>
                        <a:pt x="33483" y="20492"/>
                        <a:pt x="32437" y="22541"/>
                      </a:cubicBezTo>
                      <a:cubicBezTo>
                        <a:pt x="31391" y="24591"/>
                        <a:pt x="29298" y="26640"/>
                        <a:pt x="26159" y="27664"/>
                      </a:cubicBezTo>
                      <a:lnTo>
                        <a:pt x="26159" y="27664"/>
                      </a:lnTo>
                      <a:cubicBezTo>
                        <a:pt x="29298" y="27664"/>
                        <a:pt x="31391" y="29714"/>
                        <a:pt x="33483" y="31763"/>
                      </a:cubicBezTo>
                      <a:cubicBezTo>
                        <a:pt x="35576" y="33812"/>
                        <a:pt x="36623" y="36886"/>
                        <a:pt x="36623" y="40984"/>
                      </a:cubicBezTo>
                      <a:cubicBezTo>
                        <a:pt x="36623" y="43033"/>
                        <a:pt x="36623" y="45083"/>
                        <a:pt x="35576" y="47132"/>
                      </a:cubicBezTo>
                      <a:cubicBezTo>
                        <a:pt x="34530" y="49181"/>
                        <a:pt x="34530" y="51230"/>
                        <a:pt x="32437" y="52255"/>
                      </a:cubicBezTo>
                      <a:cubicBezTo>
                        <a:pt x="31391" y="54304"/>
                        <a:pt x="29298" y="55329"/>
                        <a:pt x="27205" y="56353"/>
                      </a:cubicBezTo>
                      <a:cubicBezTo>
                        <a:pt x="25113" y="57378"/>
                        <a:pt x="21974" y="57378"/>
                        <a:pt x="18834" y="57378"/>
                      </a:cubicBezTo>
                      <a:lnTo>
                        <a:pt x="0" y="57378"/>
                      </a:lnTo>
                      <a:lnTo>
                        <a:pt x="0" y="0"/>
                      </a:lnTo>
                      <a:close/>
                      <a:moveTo>
                        <a:pt x="11510" y="24591"/>
                      </a:moveTo>
                      <a:lnTo>
                        <a:pt x="14649" y="24591"/>
                      </a:lnTo>
                      <a:cubicBezTo>
                        <a:pt x="17788" y="24591"/>
                        <a:pt x="19881" y="23566"/>
                        <a:pt x="21974" y="22541"/>
                      </a:cubicBezTo>
                      <a:cubicBezTo>
                        <a:pt x="23020" y="21517"/>
                        <a:pt x="24066" y="19467"/>
                        <a:pt x="24066" y="16394"/>
                      </a:cubicBezTo>
                      <a:cubicBezTo>
                        <a:pt x="24066" y="13320"/>
                        <a:pt x="23020" y="11271"/>
                        <a:pt x="21974" y="10246"/>
                      </a:cubicBezTo>
                      <a:cubicBezTo>
                        <a:pt x="20927" y="9221"/>
                        <a:pt x="18834" y="8197"/>
                        <a:pt x="15695" y="8197"/>
                      </a:cubicBezTo>
                      <a:lnTo>
                        <a:pt x="11510" y="8197"/>
                      </a:lnTo>
                      <a:lnTo>
                        <a:pt x="11510" y="24591"/>
                      </a:lnTo>
                      <a:close/>
                      <a:moveTo>
                        <a:pt x="11510" y="50206"/>
                      </a:moveTo>
                      <a:lnTo>
                        <a:pt x="15695" y="50206"/>
                      </a:lnTo>
                      <a:cubicBezTo>
                        <a:pt x="18834" y="50206"/>
                        <a:pt x="20927" y="49181"/>
                        <a:pt x="21974" y="48156"/>
                      </a:cubicBezTo>
                      <a:cubicBezTo>
                        <a:pt x="24066" y="47132"/>
                        <a:pt x="24066" y="45083"/>
                        <a:pt x="24066" y="40984"/>
                      </a:cubicBezTo>
                      <a:cubicBezTo>
                        <a:pt x="24066" y="38935"/>
                        <a:pt x="24066" y="37910"/>
                        <a:pt x="23020" y="36886"/>
                      </a:cubicBezTo>
                      <a:cubicBezTo>
                        <a:pt x="23020" y="35861"/>
                        <a:pt x="21974" y="34837"/>
                        <a:pt x="20927" y="33812"/>
                      </a:cubicBezTo>
                      <a:cubicBezTo>
                        <a:pt x="19881" y="32787"/>
                        <a:pt x="18834" y="32787"/>
                        <a:pt x="17788" y="32787"/>
                      </a:cubicBezTo>
                      <a:cubicBezTo>
                        <a:pt x="16742" y="32787"/>
                        <a:pt x="15695" y="32787"/>
                        <a:pt x="14649" y="32787"/>
                      </a:cubicBezTo>
                      <a:lnTo>
                        <a:pt x="9417" y="32787"/>
                      </a:lnTo>
                      <a:lnTo>
                        <a:pt x="9417" y="50206"/>
                      </a:ln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19" name="Freeform 18">
                  <a:extLst>
                    <a:ext uri="{FF2B5EF4-FFF2-40B4-BE49-F238E27FC236}">
                      <a16:creationId xmlns:a16="http://schemas.microsoft.com/office/drawing/2014/main" id="{5236EBAF-D91B-954E-A0F2-AAC72DF5E552}"/>
                    </a:ext>
                  </a:extLst>
                </p:cNvPr>
                <p:cNvSpPr/>
                <p:nvPr/>
              </p:nvSpPr>
              <p:spPr>
                <a:xfrm>
                  <a:off x="2526405" y="5668411"/>
                  <a:ext cx="29298" cy="58402"/>
                </a:xfrm>
                <a:custGeom>
                  <a:avLst/>
                  <a:gdLst>
                    <a:gd name="connsiteX0" fmla="*/ 0 w 29298"/>
                    <a:gd name="connsiteY0" fmla="*/ 58402 h 58402"/>
                    <a:gd name="connsiteX1" fmla="*/ 0 w 29298"/>
                    <a:gd name="connsiteY1" fmla="*/ 0 h 58402"/>
                    <a:gd name="connsiteX2" fmla="*/ 10464 w 29298"/>
                    <a:gd name="connsiteY2" fmla="*/ 0 h 58402"/>
                    <a:gd name="connsiteX3" fmla="*/ 10464 w 29298"/>
                    <a:gd name="connsiteY3" fmla="*/ 49181 h 58402"/>
                    <a:gd name="connsiteX4" fmla="*/ 29298 w 29298"/>
                    <a:gd name="connsiteY4" fmla="*/ 49181 h 58402"/>
                    <a:gd name="connsiteX5" fmla="*/ 29298 w 29298"/>
                    <a:gd name="connsiteY5" fmla="*/ 58402 h 58402"/>
                    <a:gd name="connsiteX6" fmla="*/ 0 w 29298"/>
                    <a:gd name="connsiteY6" fmla="*/ 58402 h 58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298" h="58402">
                      <a:moveTo>
                        <a:pt x="0" y="58402"/>
                      </a:moveTo>
                      <a:lnTo>
                        <a:pt x="0" y="0"/>
                      </a:lnTo>
                      <a:lnTo>
                        <a:pt x="10464" y="0"/>
                      </a:lnTo>
                      <a:lnTo>
                        <a:pt x="10464" y="49181"/>
                      </a:lnTo>
                      <a:lnTo>
                        <a:pt x="29298" y="49181"/>
                      </a:lnTo>
                      <a:lnTo>
                        <a:pt x="29298" y="58402"/>
                      </a:lnTo>
                      <a:lnTo>
                        <a:pt x="0" y="58402"/>
                      </a:ln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0" name="Freeform 19">
                  <a:extLst>
                    <a:ext uri="{FF2B5EF4-FFF2-40B4-BE49-F238E27FC236}">
                      <a16:creationId xmlns:a16="http://schemas.microsoft.com/office/drawing/2014/main" id="{85EE084B-D09E-9445-8CC4-304BF34FDE92}"/>
                    </a:ext>
                  </a:extLst>
                </p:cNvPr>
                <p:cNvSpPr/>
                <p:nvPr/>
              </p:nvSpPr>
              <p:spPr>
                <a:xfrm>
                  <a:off x="2556749" y="5668411"/>
                  <a:ext cx="41854" cy="59427"/>
                </a:xfrm>
                <a:custGeom>
                  <a:avLst/>
                  <a:gdLst>
                    <a:gd name="connsiteX0" fmla="*/ 0 w 41854"/>
                    <a:gd name="connsiteY0" fmla="*/ 29714 h 59427"/>
                    <a:gd name="connsiteX1" fmla="*/ 1046 w 41854"/>
                    <a:gd name="connsiteY1" fmla="*/ 17418 h 59427"/>
                    <a:gd name="connsiteX2" fmla="*/ 4186 w 41854"/>
                    <a:gd name="connsiteY2" fmla="*/ 8197 h 59427"/>
                    <a:gd name="connsiteX3" fmla="*/ 10464 w 41854"/>
                    <a:gd name="connsiteY3" fmla="*/ 2049 h 59427"/>
                    <a:gd name="connsiteX4" fmla="*/ 20927 w 41854"/>
                    <a:gd name="connsiteY4" fmla="*/ 0 h 59427"/>
                    <a:gd name="connsiteX5" fmla="*/ 31391 w 41854"/>
                    <a:gd name="connsiteY5" fmla="*/ 2049 h 59427"/>
                    <a:gd name="connsiteX6" fmla="*/ 37669 w 41854"/>
                    <a:gd name="connsiteY6" fmla="*/ 8197 h 59427"/>
                    <a:gd name="connsiteX7" fmla="*/ 40808 w 41854"/>
                    <a:gd name="connsiteY7" fmla="*/ 17418 h 59427"/>
                    <a:gd name="connsiteX8" fmla="*/ 41854 w 41854"/>
                    <a:gd name="connsiteY8" fmla="*/ 29714 h 59427"/>
                    <a:gd name="connsiteX9" fmla="*/ 40808 w 41854"/>
                    <a:gd name="connsiteY9" fmla="*/ 42009 h 59427"/>
                    <a:gd name="connsiteX10" fmla="*/ 37669 w 41854"/>
                    <a:gd name="connsiteY10" fmla="*/ 51230 h 59427"/>
                    <a:gd name="connsiteX11" fmla="*/ 31391 w 41854"/>
                    <a:gd name="connsiteY11" fmla="*/ 57378 h 59427"/>
                    <a:gd name="connsiteX12" fmla="*/ 20927 w 41854"/>
                    <a:gd name="connsiteY12" fmla="*/ 59427 h 59427"/>
                    <a:gd name="connsiteX13" fmla="*/ 10464 w 41854"/>
                    <a:gd name="connsiteY13" fmla="*/ 57378 h 59427"/>
                    <a:gd name="connsiteX14" fmla="*/ 4186 w 41854"/>
                    <a:gd name="connsiteY14" fmla="*/ 51230 h 59427"/>
                    <a:gd name="connsiteX15" fmla="*/ 1046 w 41854"/>
                    <a:gd name="connsiteY15" fmla="*/ 42009 h 59427"/>
                    <a:gd name="connsiteX16" fmla="*/ 0 w 41854"/>
                    <a:gd name="connsiteY16" fmla="*/ 29714 h 59427"/>
                    <a:gd name="connsiteX17" fmla="*/ 11510 w 41854"/>
                    <a:gd name="connsiteY17" fmla="*/ 29714 h 59427"/>
                    <a:gd name="connsiteX18" fmla="*/ 11510 w 41854"/>
                    <a:gd name="connsiteY18" fmla="*/ 39960 h 59427"/>
                    <a:gd name="connsiteX19" fmla="*/ 12556 w 41854"/>
                    <a:gd name="connsiteY19" fmla="*/ 47132 h 59427"/>
                    <a:gd name="connsiteX20" fmla="*/ 14649 w 41854"/>
                    <a:gd name="connsiteY20" fmla="*/ 51230 h 59427"/>
                    <a:gd name="connsiteX21" fmla="*/ 18834 w 41854"/>
                    <a:gd name="connsiteY21" fmla="*/ 52255 h 59427"/>
                    <a:gd name="connsiteX22" fmla="*/ 23020 w 41854"/>
                    <a:gd name="connsiteY22" fmla="*/ 51230 h 59427"/>
                    <a:gd name="connsiteX23" fmla="*/ 25113 w 41854"/>
                    <a:gd name="connsiteY23" fmla="*/ 47132 h 59427"/>
                    <a:gd name="connsiteX24" fmla="*/ 26159 w 41854"/>
                    <a:gd name="connsiteY24" fmla="*/ 39960 h 59427"/>
                    <a:gd name="connsiteX25" fmla="*/ 26159 w 41854"/>
                    <a:gd name="connsiteY25" fmla="*/ 29714 h 59427"/>
                    <a:gd name="connsiteX26" fmla="*/ 26159 w 41854"/>
                    <a:gd name="connsiteY26" fmla="*/ 19467 h 59427"/>
                    <a:gd name="connsiteX27" fmla="*/ 25113 w 41854"/>
                    <a:gd name="connsiteY27" fmla="*/ 12295 h 59427"/>
                    <a:gd name="connsiteX28" fmla="*/ 23020 w 41854"/>
                    <a:gd name="connsiteY28" fmla="*/ 8197 h 59427"/>
                    <a:gd name="connsiteX29" fmla="*/ 18834 w 41854"/>
                    <a:gd name="connsiteY29" fmla="*/ 7172 h 59427"/>
                    <a:gd name="connsiteX30" fmla="*/ 14649 w 41854"/>
                    <a:gd name="connsiteY30" fmla="*/ 8197 h 59427"/>
                    <a:gd name="connsiteX31" fmla="*/ 12556 w 41854"/>
                    <a:gd name="connsiteY31" fmla="*/ 12295 h 59427"/>
                    <a:gd name="connsiteX32" fmla="*/ 11510 w 41854"/>
                    <a:gd name="connsiteY32" fmla="*/ 19467 h 59427"/>
                    <a:gd name="connsiteX33" fmla="*/ 11510 w 41854"/>
                    <a:gd name="connsiteY33" fmla="*/ 29714 h 59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1854" h="59427">
                      <a:moveTo>
                        <a:pt x="0" y="29714"/>
                      </a:moveTo>
                      <a:cubicBezTo>
                        <a:pt x="0" y="25615"/>
                        <a:pt x="0" y="21517"/>
                        <a:pt x="1046" y="17418"/>
                      </a:cubicBezTo>
                      <a:cubicBezTo>
                        <a:pt x="1046" y="13320"/>
                        <a:pt x="2093" y="10246"/>
                        <a:pt x="4186" y="8197"/>
                      </a:cubicBezTo>
                      <a:cubicBezTo>
                        <a:pt x="5232" y="5123"/>
                        <a:pt x="7325" y="3074"/>
                        <a:pt x="10464" y="2049"/>
                      </a:cubicBezTo>
                      <a:cubicBezTo>
                        <a:pt x="13603" y="1025"/>
                        <a:pt x="16742" y="0"/>
                        <a:pt x="20927" y="0"/>
                      </a:cubicBezTo>
                      <a:cubicBezTo>
                        <a:pt x="25113" y="0"/>
                        <a:pt x="29298" y="1025"/>
                        <a:pt x="31391" y="2049"/>
                      </a:cubicBezTo>
                      <a:cubicBezTo>
                        <a:pt x="34530" y="3074"/>
                        <a:pt x="36623" y="5123"/>
                        <a:pt x="37669" y="8197"/>
                      </a:cubicBezTo>
                      <a:cubicBezTo>
                        <a:pt x="38715" y="11271"/>
                        <a:pt x="39762" y="14344"/>
                        <a:pt x="40808" y="17418"/>
                      </a:cubicBezTo>
                      <a:cubicBezTo>
                        <a:pt x="40808" y="21517"/>
                        <a:pt x="41854" y="25615"/>
                        <a:pt x="41854" y="29714"/>
                      </a:cubicBezTo>
                      <a:cubicBezTo>
                        <a:pt x="41854" y="33812"/>
                        <a:pt x="41854" y="37910"/>
                        <a:pt x="40808" y="42009"/>
                      </a:cubicBezTo>
                      <a:cubicBezTo>
                        <a:pt x="40808" y="46107"/>
                        <a:pt x="39762" y="49181"/>
                        <a:pt x="37669" y="51230"/>
                      </a:cubicBezTo>
                      <a:cubicBezTo>
                        <a:pt x="36623" y="54304"/>
                        <a:pt x="34530" y="56353"/>
                        <a:pt x="31391" y="57378"/>
                      </a:cubicBezTo>
                      <a:cubicBezTo>
                        <a:pt x="28252" y="58402"/>
                        <a:pt x="25113" y="59427"/>
                        <a:pt x="20927" y="59427"/>
                      </a:cubicBezTo>
                      <a:cubicBezTo>
                        <a:pt x="16742" y="59427"/>
                        <a:pt x="12556" y="58402"/>
                        <a:pt x="10464" y="57378"/>
                      </a:cubicBezTo>
                      <a:cubicBezTo>
                        <a:pt x="7325" y="56353"/>
                        <a:pt x="5232" y="54304"/>
                        <a:pt x="4186" y="51230"/>
                      </a:cubicBezTo>
                      <a:cubicBezTo>
                        <a:pt x="3139" y="48156"/>
                        <a:pt x="2093" y="45083"/>
                        <a:pt x="1046" y="42009"/>
                      </a:cubicBezTo>
                      <a:cubicBezTo>
                        <a:pt x="0" y="37910"/>
                        <a:pt x="0" y="33812"/>
                        <a:pt x="0" y="29714"/>
                      </a:cubicBezTo>
                      <a:close/>
                      <a:moveTo>
                        <a:pt x="11510" y="29714"/>
                      </a:moveTo>
                      <a:cubicBezTo>
                        <a:pt x="11510" y="33812"/>
                        <a:pt x="11510" y="36886"/>
                        <a:pt x="11510" y="39960"/>
                      </a:cubicBezTo>
                      <a:cubicBezTo>
                        <a:pt x="11510" y="43033"/>
                        <a:pt x="12556" y="45083"/>
                        <a:pt x="12556" y="47132"/>
                      </a:cubicBezTo>
                      <a:cubicBezTo>
                        <a:pt x="13603" y="49181"/>
                        <a:pt x="13603" y="50206"/>
                        <a:pt x="14649" y="51230"/>
                      </a:cubicBezTo>
                      <a:cubicBezTo>
                        <a:pt x="15695" y="52255"/>
                        <a:pt x="16742" y="52255"/>
                        <a:pt x="18834" y="52255"/>
                      </a:cubicBezTo>
                      <a:cubicBezTo>
                        <a:pt x="20927" y="52255"/>
                        <a:pt x="21974" y="52255"/>
                        <a:pt x="23020" y="51230"/>
                      </a:cubicBezTo>
                      <a:cubicBezTo>
                        <a:pt x="24066" y="50206"/>
                        <a:pt x="25113" y="49181"/>
                        <a:pt x="25113" y="47132"/>
                      </a:cubicBezTo>
                      <a:cubicBezTo>
                        <a:pt x="26159" y="45083"/>
                        <a:pt x="26159" y="43033"/>
                        <a:pt x="26159" y="39960"/>
                      </a:cubicBezTo>
                      <a:cubicBezTo>
                        <a:pt x="26159" y="36886"/>
                        <a:pt x="26159" y="33812"/>
                        <a:pt x="26159" y="29714"/>
                      </a:cubicBezTo>
                      <a:cubicBezTo>
                        <a:pt x="26159" y="25615"/>
                        <a:pt x="26159" y="22541"/>
                        <a:pt x="26159" y="19467"/>
                      </a:cubicBezTo>
                      <a:cubicBezTo>
                        <a:pt x="26159" y="16394"/>
                        <a:pt x="25113" y="14344"/>
                        <a:pt x="25113" y="12295"/>
                      </a:cubicBezTo>
                      <a:cubicBezTo>
                        <a:pt x="24066" y="10246"/>
                        <a:pt x="24066" y="9221"/>
                        <a:pt x="23020" y="8197"/>
                      </a:cubicBezTo>
                      <a:cubicBezTo>
                        <a:pt x="21974" y="7172"/>
                        <a:pt x="20927" y="7172"/>
                        <a:pt x="18834" y="7172"/>
                      </a:cubicBezTo>
                      <a:cubicBezTo>
                        <a:pt x="16742" y="7172"/>
                        <a:pt x="15695" y="7172"/>
                        <a:pt x="14649" y="8197"/>
                      </a:cubicBezTo>
                      <a:cubicBezTo>
                        <a:pt x="13603" y="9221"/>
                        <a:pt x="12556" y="10246"/>
                        <a:pt x="12556" y="12295"/>
                      </a:cubicBezTo>
                      <a:cubicBezTo>
                        <a:pt x="11510" y="14344"/>
                        <a:pt x="11510" y="16394"/>
                        <a:pt x="11510" y="19467"/>
                      </a:cubicBezTo>
                      <a:cubicBezTo>
                        <a:pt x="11510" y="22541"/>
                        <a:pt x="11510" y="25615"/>
                        <a:pt x="11510" y="29714"/>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1" name="Freeform 20">
                  <a:extLst>
                    <a:ext uri="{FF2B5EF4-FFF2-40B4-BE49-F238E27FC236}">
                      <a16:creationId xmlns:a16="http://schemas.microsoft.com/office/drawing/2014/main" id="{C2C86BAD-CA13-7843-9D4B-DAD68A573E58}"/>
                    </a:ext>
                  </a:extLst>
                </p:cNvPr>
                <p:cNvSpPr/>
                <p:nvPr/>
              </p:nvSpPr>
              <p:spPr>
                <a:xfrm>
                  <a:off x="2599650" y="5668411"/>
                  <a:ext cx="39761" cy="60451"/>
                </a:xfrm>
                <a:custGeom>
                  <a:avLst/>
                  <a:gdLst>
                    <a:gd name="connsiteX0" fmla="*/ 27205 w 39761"/>
                    <a:gd name="connsiteY0" fmla="*/ 17418 h 60451"/>
                    <a:gd name="connsiteX1" fmla="*/ 27205 w 39761"/>
                    <a:gd name="connsiteY1" fmla="*/ 14344 h 60451"/>
                    <a:gd name="connsiteX2" fmla="*/ 26159 w 39761"/>
                    <a:gd name="connsiteY2" fmla="*/ 11271 h 60451"/>
                    <a:gd name="connsiteX3" fmla="*/ 24066 w 39761"/>
                    <a:gd name="connsiteY3" fmla="*/ 9221 h 60451"/>
                    <a:gd name="connsiteX4" fmla="*/ 20927 w 39761"/>
                    <a:gd name="connsiteY4" fmla="*/ 8197 h 60451"/>
                    <a:gd name="connsiteX5" fmla="*/ 16742 w 39761"/>
                    <a:gd name="connsiteY5" fmla="*/ 9221 h 60451"/>
                    <a:gd name="connsiteX6" fmla="*/ 14649 w 39761"/>
                    <a:gd name="connsiteY6" fmla="*/ 13320 h 60451"/>
                    <a:gd name="connsiteX7" fmla="*/ 13603 w 39761"/>
                    <a:gd name="connsiteY7" fmla="*/ 19467 h 60451"/>
                    <a:gd name="connsiteX8" fmla="*/ 13603 w 39761"/>
                    <a:gd name="connsiteY8" fmla="*/ 28689 h 60451"/>
                    <a:gd name="connsiteX9" fmla="*/ 13603 w 39761"/>
                    <a:gd name="connsiteY9" fmla="*/ 37910 h 60451"/>
                    <a:gd name="connsiteX10" fmla="*/ 14649 w 39761"/>
                    <a:gd name="connsiteY10" fmla="*/ 45083 h 60451"/>
                    <a:gd name="connsiteX11" fmla="*/ 16742 w 39761"/>
                    <a:gd name="connsiteY11" fmla="*/ 49181 h 60451"/>
                    <a:gd name="connsiteX12" fmla="*/ 20927 w 39761"/>
                    <a:gd name="connsiteY12" fmla="*/ 51230 h 60451"/>
                    <a:gd name="connsiteX13" fmla="*/ 23020 w 39761"/>
                    <a:gd name="connsiteY13" fmla="*/ 50206 h 60451"/>
                    <a:gd name="connsiteX14" fmla="*/ 25113 w 39761"/>
                    <a:gd name="connsiteY14" fmla="*/ 48156 h 60451"/>
                    <a:gd name="connsiteX15" fmla="*/ 27205 w 39761"/>
                    <a:gd name="connsiteY15" fmla="*/ 45083 h 60451"/>
                    <a:gd name="connsiteX16" fmla="*/ 28252 w 39761"/>
                    <a:gd name="connsiteY16" fmla="*/ 40984 h 60451"/>
                    <a:gd name="connsiteX17" fmla="*/ 28252 w 39761"/>
                    <a:gd name="connsiteY17" fmla="*/ 34837 h 60451"/>
                    <a:gd name="connsiteX18" fmla="*/ 19881 w 39761"/>
                    <a:gd name="connsiteY18" fmla="*/ 34837 h 60451"/>
                    <a:gd name="connsiteX19" fmla="*/ 19881 w 39761"/>
                    <a:gd name="connsiteY19" fmla="*/ 26640 h 60451"/>
                    <a:gd name="connsiteX20" fmla="*/ 39762 w 39761"/>
                    <a:gd name="connsiteY20" fmla="*/ 26640 h 60451"/>
                    <a:gd name="connsiteX21" fmla="*/ 39762 w 39761"/>
                    <a:gd name="connsiteY21" fmla="*/ 58402 h 60451"/>
                    <a:gd name="connsiteX22" fmla="*/ 31391 w 39761"/>
                    <a:gd name="connsiteY22" fmla="*/ 58402 h 60451"/>
                    <a:gd name="connsiteX23" fmla="*/ 31391 w 39761"/>
                    <a:gd name="connsiteY23" fmla="*/ 53279 h 60451"/>
                    <a:gd name="connsiteX24" fmla="*/ 31391 w 39761"/>
                    <a:gd name="connsiteY24" fmla="*/ 53279 h 60451"/>
                    <a:gd name="connsiteX25" fmla="*/ 26159 w 39761"/>
                    <a:gd name="connsiteY25" fmla="*/ 58402 h 60451"/>
                    <a:gd name="connsiteX26" fmla="*/ 18834 w 39761"/>
                    <a:gd name="connsiteY26" fmla="*/ 60452 h 60451"/>
                    <a:gd name="connsiteX27" fmla="*/ 9417 w 39761"/>
                    <a:gd name="connsiteY27" fmla="*/ 58402 h 60451"/>
                    <a:gd name="connsiteX28" fmla="*/ 4185 w 39761"/>
                    <a:gd name="connsiteY28" fmla="*/ 52255 h 60451"/>
                    <a:gd name="connsiteX29" fmla="*/ 1046 w 39761"/>
                    <a:gd name="connsiteY29" fmla="*/ 43033 h 60451"/>
                    <a:gd name="connsiteX30" fmla="*/ 0 w 39761"/>
                    <a:gd name="connsiteY30" fmla="*/ 29714 h 60451"/>
                    <a:gd name="connsiteX31" fmla="*/ 1046 w 39761"/>
                    <a:gd name="connsiteY31" fmla="*/ 16394 h 60451"/>
                    <a:gd name="connsiteX32" fmla="*/ 4185 w 39761"/>
                    <a:gd name="connsiteY32" fmla="*/ 7172 h 60451"/>
                    <a:gd name="connsiteX33" fmla="*/ 10464 w 39761"/>
                    <a:gd name="connsiteY33" fmla="*/ 2049 h 60451"/>
                    <a:gd name="connsiteX34" fmla="*/ 19881 w 39761"/>
                    <a:gd name="connsiteY34" fmla="*/ 0 h 60451"/>
                    <a:gd name="connsiteX35" fmla="*/ 34530 w 39761"/>
                    <a:gd name="connsiteY35" fmla="*/ 5123 h 60451"/>
                    <a:gd name="connsiteX36" fmla="*/ 38715 w 39761"/>
                    <a:gd name="connsiteY36" fmla="*/ 18443 h 60451"/>
                    <a:gd name="connsiteX37" fmla="*/ 27205 w 39761"/>
                    <a:gd name="connsiteY37" fmla="*/ 18443 h 60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761" h="60451">
                      <a:moveTo>
                        <a:pt x="27205" y="17418"/>
                      </a:moveTo>
                      <a:cubicBezTo>
                        <a:pt x="27205" y="16394"/>
                        <a:pt x="27205" y="15369"/>
                        <a:pt x="27205" y="14344"/>
                      </a:cubicBezTo>
                      <a:cubicBezTo>
                        <a:pt x="27205" y="13320"/>
                        <a:pt x="26159" y="12295"/>
                        <a:pt x="26159" y="11271"/>
                      </a:cubicBezTo>
                      <a:cubicBezTo>
                        <a:pt x="25113" y="10246"/>
                        <a:pt x="25113" y="9221"/>
                        <a:pt x="24066" y="9221"/>
                      </a:cubicBezTo>
                      <a:cubicBezTo>
                        <a:pt x="23020" y="8197"/>
                        <a:pt x="21974" y="8197"/>
                        <a:pt x="20927" y="8197"/>
                      </a:cubicBezTo>
                      <a:cubicBezTo>
                        <a:pt x="19881" y="8197"/>
                        <a:pt x="17788" y="8197"/>
                        <a:pt x="16742" y="9221"/>
                      </a:cubicBezTo>
                      <a:cubicBezTo>
                        <a:pt x="15695" y="10246"/>
                        <a:pt x="14649" y="11271"/>
                        <a:pt x="14649" y="13320"/>
                      </a:cubicBezTo>
                      <a:cubicBezTo>
                        <a:pt x="13603" y="15369"/>
                        <a:pt x="13603" y="17418"/>
                        <a:pt x="13603" y="19467"/>
                      </a:cubicBezTo>
                      <a:cubicBezTo>
                        <a:pt x="13603" y="22541"/>
                        <a:pt x="13603" y="25615"/>
                        <a:pt x="13603" y="28689"/>
                      </a:cubicBezTo>
                      <a:cubicBezTo>
                        <a:pt x="13603" y="31763"/>
                        <a:pt x="13603" y="35861"/>
                        <a:pt x="13603" y="37910"/>
                      </a:cubicBezTo>
                      <a:cubicBezTo>
                        <a:pt x="13603" y="40984"/>
                        <a:pt x="14649" y="43033"/>
                        <a:pt x="14649" y="45083"/>
                      </a:cubicBezTo>
                      <a:cubicBezTo>
                        <a:pt x="15695" y="47132"/>
                        <a:pt x="15695" y="48156"/>
                        <a:pt x="16742" y="49181"/>
                      </a:cubicBezTo>
                      <a:cubicBezTo>
                        <a:pt x="17788" y="50206"/>
                        <a:pt x="18834" y="51230"/>
                        <a:pt x="20927" y="51230"/>
                      </a:cubicBezTo>
                      <a:cubicBezTo>
                        <a:pt x="21974" y="51230"/>
                        <a:pt x="21974" y="51230"/>
                        <a:pt x="23020" y="50206"/>
                      </a:cubicBezTo>
                      <a:cubicBezTo>
                        <a:pt x="24066" y="50206"/>
                        <a:pt x="25113" y="49181"/>
                        <a:pt x="25113" y="48156"/>
                      </a:cubicBezTo>
                      <a:cubicBezTo>
                        <a:pt x="25113" y="47132"/>
                        <a:pt x="26159" y="46107"/>
                        <a:pt x="27205" y="45083"/>
                      </a:cubicBezTo>
                      <a:cubicBezTo>
                        <a:pt x="27205" y="44058"/>
                        <a:pt x="28252" y="43033"/>
                        <a:pt x="28252" y="40984"/>
                      </a:cubicBezTo>
                      <a:lnTo>
                        <a:pt x="28252" y="34837"/>
                      </a:lnTo>
                      <a:lnTo>
                        <a:pt x="19881" y="34837"/>
                      </a:lnTo>
                      <a:lnTo>
                        <a:pt x="19881" y="26640"/>
                      </a:lnTo>
                      <a:lnTo>
                        <a:pt x="39762" y="26640"/>
                      </a:lnTo>
                      <a:lnTo>
                        <a:pt x="39762" y="58402"/>
                      </a:lnTo>
                      <a:lnTo>
                        <a:pt x="31391" y="58402"/>
                      </a:lnTo>
                      <a:lnTo>
                        <a:pt x="31391" y="53279"/>
                      </a:lnTo>
                      <a:lnTo>
                        <a:pt x="31391" y="53279"/>
                      </a:lnTo>
                      <a:cubicBezTo>
                        <a:pt x="30344" y="55329"/>
                        <a:pt x="28252" y="57378"/>
                        <a:pt x="26159" y="58402"/>
                      </a:cubicBezTo>
                      <a:cubicBezTo>
                        <a:pt x="24066" y="59427"/>
                        <a:pt x="21974" y="60452"/>
                        <a:pt x="18834" y="60452"/>
                      </a:cubicBezTo>
                      <a:cubicBezTo>
                        <a:pt x="14649" y="60452"/>
                        <a:pt x="12556" y="59427"/>
                        <a:pt x="9417" y="58402"/>
                      </a:cubicBezTo>
                      <a:cubicBezTo>
                        <a:pt x="7324" y="57378"/>
                        <a:pt x="5232" y="55329"/>
                        <a:pt x="4185" y="52255"/>
                      </a:cubicBezTo>
                      <a:cubicBezTo>
                        <a:pt x="3139" y="49181"/>
                        <a:pt x="2093" y="46107"/>
                        <a:pt x="1046" y="43033"/>
                      </a:cubicBezTo>
                      <a:cubicBezTo>
                        <a:pt x="0" y="39960"/>
                        <a:pt x="0" y="34837"/>
                        <a:pt x="0" y="29714"/>
                      </a:cubicBezTo>
                      <a:cubicBezTo>
                        <a:pt x="0" y="24591"/>
                        <a:pt x="0" y="20492"/>
                        <a:pt x="1046" y="16394"/>
                      </a:cubicBezTo>
                      <a:cubicBezTo>
                        <a:pt x="2093" y="12295"/>
                        <a:pt x="3139" y="9221"/>
                        <a:pt x="4185" y="7172"/>
                      </a:cubicBezTo>
                      <a:cubicBezTo>
                        <a:pt x="5232" y="5123"/>
                        <a:pt x="7324" y="3074"/>
                        <a:pt x="10464" y="2049"/>
                      </a:cubicBezTo>
                      <a:cubicBezTo>
                        <a:pt x="12556" y="1025"/>
                        <a:pt x="16742" y="0"/>
                        <a:pt x="19881" y="0"/>
                      </a:cubicBezTo>
                      <a:cubicBezTo>
                        <a:pt x="26159" y="0"/>
                        <a:pt x="31391" y="2049"/>
                        <a:pt x="34530" y="5123"/>
                      </a:cubicBezTo>
                      <a:cubicBezTo>
                        <a:pt x="37669" y="8197"/>
                        <a:pt x="38715" y="13320"/>
                        <a:pt x="38715" y="18443"/>
                      </a:cubicBezTo>
                      <a:lnTo>
                        <a:pt x="27205" y="18443"/>
                      </a:lnTo>
                      <a:close/>
                    </a:path>
                  </a:pathLst>
                </a:custGeom>
                <a:solidFill>
                  <a:schemeClr val="tx1">
                    <a:lumMod val="50000"/>
                    <a:lumOff val="50000"/>
                  </a:schemeClr>
                </a:solidFill>
                <a:ln w="10435" cap="flat">
                  <a:noFill/>
                  <a:prstDash val="solid"/>
                  <a:miter/>
                </a:ln>
              </p:spPr>
              <p:txBody>
                <a:bodyPr rtlCol="0" anchor="ctr"/>
                <a:lstStyle/>
                <a:p>
                  <a:endParaRPr lang="en-ES"/>
                </a:p>
              </p:txBody>
            </p:sp>
          </p:grpSp>
        </p:grpSp>
      </p:grpSp>
      <p:sp>
        <p:nvSpPr>
          <p:cNvPr id="30" name="TextBox 29">
            <a:extLst>
              <a:ext uri="{FF2B5EF4-FFF2-40B4-BE49-F238E27FC236}">
                <a16:creationId xmlns:a16="http://schemas.microsoft.com/office/drawing/2014/main" id="{FD373AAA-9775-E74F-8884-801A3454071A}"/>
              </a:ext>
            </a:extLst>
          </p:cNvPr>
          <p:cNvSpPr txBox="1"/>
          <p:nvPr userDrawn="1"/>
        </p:nvSpPr>
        <p:spPr>
          <a:xfrm>
            <a:off x="1096633" y="5170588"/>
            <a:ext cx="3612842" cy="584775"/>
          </a:xfrm>
          <a:prstGeom prst="rect">
            <a:avLst/>
          </a:prstGeom>
          <a:noFill/>
        </p:spPr>
        <p:txBody>
          <a:bodyPr wrap="square" rtlCol="0">
            <a:spAutoFit/>
          </a:bodyPr>
          <a:lstStyle/>
          <a:p>
            <a:r>
              <a:rPr lang="en-ES" sz="3200" b="0" dirty="0">
                <a:solidFill>
                  <a:schemeClr val="tx1">
                    <a:lumMod val="65000"/>
                    <a:lumOff val="35000"/>
                  </a:schemeClr>
                </a:solidFill>
              </a:rPr>
              <a:t>www.cnmc.es</a:t>
            </a:r>
          </a:p>
        </p:txBody>
      </p:sp>
      <p:sp>
        <p:nvSpPr>
          <p:cNvPr id="2" name="Title 1">
            <a:extLst>
              <a:ext uri="{FF2B5EF4-FFF2-40B4-BE49-F238E27FC236}">
                <a16:creationId xmlns:a16="http://schemas.microsoft.com/office/drawing/2014/main" id="{116D9684-F066-4844-9A8C-A6022D8712D5}"/>
              </a:ext>
            </a:extLst>
          </p:cNvPr>
          <p:cNvSpPr>
            <a:spLocks noGrp="1"/>
          </p:cNvSpPr>
          <p:nvPr>
            <p:ph type="ctrTitle" hasCustomPrompt="1"/>
          </p:nvPr>
        </p:nvSpPr>
        <p:spPr>
          <a:xfrm>
            <a:off x="1088571" y="2643839"/>
            <a:ext cx="5282411" cy="2252336"/>
          </a:xfrm>
          <a:prstGeom prst="rect">
            <a:avLst/>
          </a:prstGeom>
        </p:spPr>
        <p:txBody>
          <a:bodyPr anchor="t">
            <a:noAutofit/>
          </a:bodyPr>
          <a:lstStyle>
            <a:lvl1pPr algn="l">
              <a:lnSpc>
                <a:spcPct val="70000"/>
              </a:lnSpc>
              <a:defRPr sz="8000" b="1">
                <a:latin typeface="+mn-lt"/>
              </a:defRPr>
            </a:lvl1pPr>
          </a:lstStyle>
          <a:p>
            <a:r>
              <a:rPr lang="en-GB" dirty="0"/>
              <a:t>Click to add</a:t>
            </a:r>
            <a:br>
              <a:rPr lang="en-GB" dirty="0"/>
            </a:br>
            <a:r>
              <a:rPr lang="en-GB" dirty="0"/>
              <a:t>closing text</a:t>
            </a:r>
            <a:endParaRPr lang="en-ES" dirty="0"/>
          </a:p>
        </p:txBody>
      </p:sp>
      <p:sp>
        <p:nvSpPr>
          <p:cNvPr id="28" name="TextBox 27">
            <a:extLst>
              <a:ext uri="{FF2B5EF4-FFF2-40B4-BE49-F238E27FC236}">
                <a16:creationId xmlns:a16="http://schemas.microsoft.com/office/drawing/2014/main" id="{DDE2F135-DED7-EC46-9099-0F5B5DAE693A}"/>
              </a:ext>
            </a:extLst>
          </p:cNvPr>
          <p:cNvSpPr txBox="1"/>
          <p:nvPr userDrawn="1"/>
        </p:nvSpPr>
        <p:spPr>
          <a:xfrm>
            <a:off x="11382233" y="2402006"/>
            <a:ext cx="184731" cy="369332"/>
          </a:xfrm>
          <a:prstGeom prst="rect">
            <a:avLst/>
          </a:prstGeom>
          <a:noFill/>
        </p:spPr>
        <p:txBody>
          <a:bodyPr wrap="none" rtlCol="0">
            <a:spAutoFit/>
          </a:bodyPr>
          <a:lstStyle/>
          <a:p>
            <a:endParaRPr lang="en-ES" dirty="0"/>
          </a:p>
        </p:txBody>
      </p:sp>
      <p:sp>
        <p:nvSpPr>
          <p:cNvPr id="37" name="Picture Placeholder 36">
            <a:extLst>
              <a:ext uri="{FF2B5EF4-FFF2-40B4-BE49-F238E27FC236}">
                <a16:creationId xmlns:a16="http://schemas.microsoft.com/office/drawing/2014/main" id="{DB72C5C2-0A30-634D-B295-DA56B9CE0D49}"/>
              </a:ext>
            </a:extLst>
          </p:cNvPr>
          <p:cNvSpPr>
            <a:spLocks noGrp="1"/>
          </p:cNvSpPr>
          <p:nvPr>
            <p:ph type="pic" sz="quarter" idx="13"/>
          </p:nvPr>
        </p:nvSpPr>
        <p:spPr>
          <a:xfrm>
            <a:off x="7134095" y="0"/>
            <a:ext cx="5057905" cy="68580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noFill/>
        </p:spPr>
        <p:txBody>
          <a:bodyPr wrap="square" anchor="ctr">
            <a:noAutofit/>
          </a:bodyPr>
          <a:lstStyle>
            <a:lvl1pPr marL="0" indent="0" algn="ctr">
              <a:buNone/>
              <a:defRPr/>
            </a:lvl1pPr>
          </a:lstStyle>
          <a:p>
            <a:endParaRPr lang="en-ES"/>
          </a:p>
        </p:txBody>
      </p:sp>
    </p:spTree>
    <p:extLst>
      <p:ext uri="{BB962C8B-B14F-4D97-AF65-F5344CB8AC3E}">
        <p14:creationId xmlns:p14="http://schemas.microsoft.com/office/powerpoint/2010/main" val="5787538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5_Closing White and Picture">
    <p:spTree>
      <p:nvGrpSpPr>
        <p:cNvPr id="1" name=""/>
        <p:cNvGrpSpPr/>
        <p:nvPr/>
      </p:nvGrpSpPr>
      <p:grpSpPr>
        <a:xfrm>
          <a:off x="0" y="0"/>
          <a:ext cx="0" cy="0"/>
          <a:chOff x="0" y="0"/>
          <a:chExt cx="0" cy="0"/>
        </a:xfrm>
      </p:grpSpPr>
      <p:pic>
        <p:nvPicPr>
          <p:cNvPr id="9" name="Graphic 8">
            <a:extLst>
              <a:ext uri="{FF2B5EF4-FFF2-40B4-BE49-F238E27FC236}">
                <a16:creationId xmlns:a16="http://schemas.microsoft.com/office/drawing/2014/main" id="{F2661742-4CB8-1444-90F4-84CB5E380469}"/>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186545" y="1095929"/>
            <a:ext cx="4320000" cy="410497"/>
          </a:xfrm>
          <a:prstGeom prst="rect">
            <a:avLst/>
          </a:prstGeom>
        </p:spPr>
      </p:pic>
      <p:grpSp>
        <p:nvGrpSpPr>
          <p:cNvPr id="10" name="Graphic 3">
            <a:extLst>
              <a:ext uri="{FF2B5EF4-FFF2-40B4-BE49-F238E27FC236}">
                <a16:creationId xmlns:a16="http://schemas.microsoft.com/office/drawing/2014/main" id="{2B59C308-6447-5F49-8EF9-902EBB394A8A}"/>
              </a:ext>
            </a:extLst>
          </p:cNvPr>
          <p:cNvGrpSpPr/>
          <p:nvPr userDrawn="1"/>
        </p:nvGrpSpPr>
        <p:grpSpPr>
          <a:xfrm>
            <a:off x="1125661" y="5825469"/>
            <a:ext cx="1642784" cy="379104"/>
            <a:chOff x="1119052" y="5513696"/>
            <a:chExt cx="1642784" cy="379104"/>
          </a:xfrm>
        </p:grpSpPr>
        <p:grpSp>
          <p:nvGrpSpPr>
            <p:cNvPr id="11" name="Graphic 3">
              <a:extLst>
                <a:ext uri="{FF2B5EF4-FFF2-40B4-BE49-F238E27FC236}">
                  <a16:creationId xmlns:a16="http://schemas.microsoft.com/office/drawing/2014/main" id="{905BD75F-C73D-2E46-A3A3-713157D70BC5}"/>
                </a:ext>
              </a:extLst>
            </p:cNvPr>
            <p:cNvGrpSpPr/>
            <p:nvPr/>
          </p:nvGrpSpPr>
          <p:grpSpPr>
            <a:xfrm>
              <a:off x="1170323" y="5550581"/>
              <a:ext cx="307629" cy="300209"/>
              <a:chOff x="1170323" y="5550581"/>
              <a:chExt cx="307629" cy="300209"/>
            </a:xfrm>
          </p:grpSpPr>
          <p:sp>
            <p:nvSpPr>
              <p:cNvPr id="27" name="Freeform 26">
                <a:extLst>
                  <a:ext uri="{FF2B5EF4-FFF2-40B4-BE49-F238E27FC236}">
                    <a16:creationId xmlns:a16="http://schemas.microsoft.com/office/drawing/2014/main" id="{9F846FFF-3004-3E42-AF0B-E8A9E5656CF7}"/>
                  </a:ext>
                </a:extLst>
              </p:cNvPr>
              <p:cNvSpPr/>
              <p:nvPr/>
            </p:nvSpPr>
            <p:spPr>
              <a:xfrm>
                <a:off x="1170323"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6583"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9" name="Freeform 28">
                <a:extLst>
                  <a:ext uri="{FF2B5EF4-FFF2-40B4-BE49-F238E27FC236}">
                    <a16:creationId xmlns:a16="http://schemas.microsoft.com/office/drawing/2014/main" id="{518D840E-40A9-6B48-84D9-BF9AB3C34B1C}"/>
                  </a:ext>
                </a:extLst>
              </p:cNvPr>
              <p:cNvSpPr/>
              <p:nvPr/>
            </p:nvSpPr>
            <p:spPr>
              <a:xfrm>
                <a:off x="1242522" y="5631123"/>
                <a:ext cx="166371" cy="133370"/>
              </a:xfrm>
              <a:custGeom>
                <a:avLst/>
                <a:gdLst>
                  <a:gd name="connsiteX0" fmla="*/ 164278 w 166371"/>
                  <a:gd name="connsiteY0" fmla="*/ 16796 h 133370"/>
                  <a:gd name="connsiteX1" fmla="*/ 147537 w 166371"/>
                  <a:gd name="connsiteY1" fmla="*/ 21919 h 133370"/>
                  <a:gd name="connsiteX2" fmla="*/ 155908 w 166371"/>
                  <a:gd name="connsiteY2" fmla="*/ 14746 h 133370"/>
                  <a:gd name="connsiteX3" fmla="*/ 161139 w 166371"/>
                  <a:gd name="connsiteY3" fmla="*/ 4500 h 133370"/>
                  <a:gd name="connsiteX4" fmla="*/ 161139 w 166371"/>
                  <a:gd name="connsiteY4" fmla="*/ 3476 h 133370"/>
                  <a:gd name="connsiteX5" fmla="*/ 160093 w 166371"/>
                  <a:gd name="connsiteY5" fmla="*/ 3476 h 133370"/>
                  <a:gd name="connsiteX6" fmla="*/ 140212 w 166371"/>
                  <a:gd name="connsiteY6" fmla="*/ 10648 h 133370"/>
                  <a:gd name="connsiteX7" fmla="*/ 139166 w 166371"/>
                  <a:gd name="connsiteY7" fmla="*/ 10648 h 133370"/>
                  <a:gd name="connsiteX8" fmla="*/ 137073 w 166371"/>
                  <a:gd name="connsiteY8" fmla="*/ 8599 h 133370"/>
                  <a:gd name="connsiteX9" fmla="*/ 127656 w 166371"/>
                  <a:gd name="connsiteY9" fmla="*/ 2451 h 133370"/>
                  <a:gd name="connsiteX10" fmla="*/ 113007 w 166371"/>
                  <a:gd name="connsiteY10" fmla="*/ 402 h 133370"/>
                  <a:gd name="connsiteX11" fmla="*/ 99404 w 166371"/>
                  <a:gd name="connsiteY11" fmla="*/ 4500 h 133370"/>
                  <a:gd name="connsiteX12" fmla="*/ 87894 w 166371"/>
                  <a:gd name="connsiteY12" fmla="*/ 13722 h 133370"/>
                  <a:gd name="connsiteX13" fmla="*/ 81616 w 166371"/>
                  <a:gd name="connsiteY13" fmla="*/ 27042 h 133370"/>
                  <a:gd name="connsiteX14" fmla="*/ 81616 w 166371"/>
                  <a:gd name="connsiteY14" fmla="*/ 41386 h 133370"/>
                  <a:gd name="connsiteX15" fmla="*/ 80570 w 166371"/>
                  <a:gd name="connsiteY15" fmla="*/ 42411 h 133370"/>
                  <a:gd name="connsiteX16" fmla="*/ 11510 w 166371"/>
                  <a:gd name="connsiteY16" fmla="*/ 8599 h 133370"/>
                  <a:gd name="connsiteX17" fmla="*/ 9417 w 166371"/>
                  <a:gd name="connsiteY17" fmla="*/ 8599 h 133370"/>
                  <a:gd name="connsiteX18" fmla="*/ 15695 w 166371"/>
                  <a:gd name="connsiteY18" fmla="*/ 48558 h 133370"/>
                  <a:gd name="connsiteX19" fmla="*/ 19881 w 166371"/>
                  <a:gd name="connsiteY19" fmla="*/ 52657 h 133370"/>
                  <a:gd name="connsiteX20" fmla="*/ 6278 w 166371"/>
                  <a:gd name="connsiteY20" fmla="*/ 48558 h 133370"/>
                  <a:gd name="connsiteX21" fmla="*/ 5232 w 166371"/>
                  <a:gd name="connsiteY21" fmla="*/ 49583 h 133370"/>
                  <a:gd name="connsiteX22" fmla="*/ 5232 w 166371"/>
                  <a:gd name="connsiteY22" fmla="*/ 53681 h 133370"/>
                  <a:gd name="connsiteX23" fmla="*/ 27205 w 166371"/>
                  <a:gd name="connsiteY23" fmla="*/ 81346 h 133370"/>
                  <a:gd name="connsiteX24" fmla="*/ 31391 w 166371"/>
                  <a:gd name="connsiteY24" fmla="*/ 82370 h 133370"/>
                  <a:gd name="connsiteX25" fmla="*/ 18834 w 166371"/>
                  <a:gd name="connsiteY25" fmla="*/ 82370 h 133370"/>
                  <a:gd name="connsiteX26" fmla="*/ 17788 w 166371"/>
                  <a:gd name="connsiteY26" fmla="*/ 83395 h 133370"/>
                  <a:gd name="connsiteX27" fmla="*/ 44993 w 166371"/>
                  <a:gd name="connsiteY27" fmla="*/ 105936 h 133370"/>
                  <a:gd name="connsiteX28" fmla="*/ 49179 w 166371"/>
                  <a:gd name="connsiteY28" fmla="*/ 105936 h 133370"/>
                  <a:gd name="connsiteX29" fmla="*/ 49179 w 166371"/>
                  <a:gd name="connsiteY29" fmla="*/ 105936 h 133370"/>
                  <a:gd name="connsiteX30" fmla="*/ 30344 w 166371"/>
                  <a:gd name="connsiteY30" fmla="*/ 115158 h 133370"/>
                  <a:gd name="connsiteX31" fmla="*/ 2093 w 166371"/>
                  <a:gd name="connsiteY31" fmla="*/ 118232 h 133370"/>
                  <a:gd name="connsiteX32" fmla="*/ 0 w 166371"/>
                  <a:gd name="connsiteY32" fmla="*/ 118232 h 133370"/>
                  <a:gd name="connsiteX33" fmla="*/ 0 w 166371"/>
                  <a:gd name="connsiteY33" fmla="*/ 119256 h 133370"/>
                  <a:gd name="connsiteX34" fmla="*/ 6278 w 166371"/>
                  <a:gd name="connsiteY34" fmla="*/ 122330 h 133370"/>
                  <a:gd name="connsiteX35" fmla="*/ 25113 w 166371"/>
                  <a:gd name="connsiteY35" fmla="*/ 129502 h 133370"/>
                  <a:gd name="connsiteX36" fmla="*/ 123470 w 166371"/>
                  <a:gd name="connsiteY36" fmla="*/ 106961 h 133370"/>
                  <a:gd name="connsiteX37" fmla="*/ 150676 w 166371"/>
                  <a:gd name="connsiteY37" fmla="*/ 33189 h 133370"/>
                  <a:gd name="connsiteX38" fmla="*/ 152768 w 166371"/>
                  <a:gd name="connsiteY38" fmla="*/ 31140 h 133370"/>
                  <a:gd name="connsiteX39" fmla="*/ 166371 w 166371"/>
                  <a:gd name="connsiteY39" fmla="*/ 17820 h 133370"/>
                  <a:gd name="connsiteX40" fmla="*/ 164278 w 166371"/>
                  <a:gd name="connsiteY40" fmla="*/ 16796 h 133370"/>
                  <a:gd name="connsiteX41" fmla="*/ 164278 w 166371"/>
                  <a:gd name="connsiteY41" fmla="*/ 16796 h 133370"/>
                  <a:gd name="connsiteX42" fmla="*/ 164278 w 166371"/>
                  <a:gd name="connsiteY42" fmla="*/ 16796 h 1333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66371" h="133370">
                    <a:moveTo>
                      <a:pt x="164278" y="16796"/>
                    </a:moveTo>
                    <a:cubicBezTo>
                      <a:pt x="159047" y="18845"/>
                      <a:pt x="152768" y="20894"/>
                      <a:pt x="147537" y="21919"/>
                    </a:cubicBezTo>
                    <a:cubicBezTo>
                      <a:pt x="150676" y="21919"/>
                      <a:pt x="153815" y="16796"/>
                      <a:pt x="155908" y="14746"/>
                    </a:cubicBezTo>
                    <a:cubicBezTo>
                      <a:pt x="158000" y="11673"/>
                      <a:pt x="160093" y="8599"/>
                      <a:pt x="161139" y="4500"/>
                    </a:cubicBezTo>
                    <a:cubicBezTo>
                      <a:pt x="161139" y="4500"/>
                      <a:pt x="161139" y="3476"/>
                      <a:pt x="161139" y="3476"/>
                    </a:cubicBezTo>
                    <a:cubicBezTo>
                      <a:pt x="161139" y="3476"/>
                      <a:pt x="160093" y="3476"/>
                      <a:pt x="160093" y="3476"/>
                    </a:cubicBezTo>
                    <a:cubicBezTo>
                      <a:pt x="153815" y="6550"/>
                      <a:pt x="147537" y="9623"/>
                      <a:pt x="140212" y="10648"/>
                    </a:cubicBezTo>
                    <a:cubicBezTo>
                      <a:pt x="139166" y="10648"/>
                      <a:pt x="139166" y="10648"/>
                      <a:pt x="139166" y="10648"/>
                    </a:cubicBezTo>
                    <a:cubicBezTo>
                      <a:pt x="138119" y="9623"/>
                      <a:pt x="138119" y="9623"/>
                      <a:pt x="137073" y="8599"/>
                    </a:cubicBezTo>
                    <a:cubicBezTo>
                      <a:pt x="133934" y="6550"/>
                      <a:pt x="130795" y="4500"/>
                      <a:pt x="127656" y="2451"/>
                    </a:cubicBezTo>
                    <a:cubicBezTo>
                      <a:pt x="123470" y="402"/>
                      <a:pt x="118239" y="-623"/>
                      <a:pt x="113007" y="402"/>
                    </a:cubicBezTo>
                    <a:cubicBezTo>
                      <a:pt x="107775" y="402"/>
                      <a:pt x="103590" y="2451"/>
                      <a:pt x="99404" y="4500"/>
                    </a:cubicBezTo>
                    <a:cubicBezTo>
                      <a:pt x="95219" y="6550"/>
                      <a:pt x="91033" y="9623"/>
                      <a:pt x="87894" y="13722"/>
                    </a:cubicBezTo>
                    <a:cubicBezTo>
                      <a:pt x="84755" y="17820"/>
                      <a:pt x="82662" y="21919"/>
                      <a:pt x="81616" y="27042"/>
                    </a:cubicBezTo>
                    <a:cubicBezTo>
                      <a:pt x="80570" y="32165"/>
                      <a:pt x="80570" y="36263"/>
                      <a:pt x="81616" y="41386"/>
                    </a:cubicBezTo>
                    <a:cubicBezTo>
                      <a:pt x="81616" y="42411"/>
                      <a:pt x="81616" y="42411"/>
                      <a:pt x="80570" y="42411"/>
                    </a:cubicBezTo>
                    <a:cubicBezTo>
                      <a:pt x="53364" y="38312"/>
                      <a:pt x="30344" y="29091"/>
                      <a:pt x="11510" y="8599"/>
                    </a:cubicBezTo>
                    <a:cubicBezTo>
                      <a:pt x="10464" y="7574"/>
                      <a:pt x="10464" y="7574"/>
                      <a:pt x="9417" y="8599"/>
                    </a:cubicBezTo>
                    <a:cubicBezTo>
                      <a:pt x="1046" y="20894"/>
                      <a:pt x="5232" y="39337"/>
                      <a:pt x="15695" y="48558"/>
                    </a:cubicBezTo>
                    <a:cubicBezTo>
                      <a:pt x="16742" y="49583"/>
                      <a:pt x="18834" y="50608"/>
                      <a:pt x="19881" y="52657"/>
                    </a:cubicBezTo>
                    <a:cubicBezTo>
                      <a:pt x="18834" y="52657"/>
                      <a:pt x="12556" y="51632"/>
                      <a:pt x="6278" y="48558"/>
                    </a:cubicBezTo>
                    <a:cubicBezTo>
                      <a:pt x="5232" y="48558"/>
                      <a:pt x="5232" y="48558"/>
                      <a:pt x="5232" y="49583"/>
                    </a:cubicBezTo>
                    <a:cubicBezTo>
                      <a:pt x="5232" y="50608"/>
                      <a:pt x="5232" y="51632"/>
                      <a:pt x="5232" y="53681"/>
                    </a:cubicBezTo>
                    <a:cubicBezTo>
                      <a:pt x="6278" y="65977"/>
                      <a:pt x="15695" y="77247"/>
                      <a:pt x="27205" y="81346"/>
                    </a:cubicBezTo>
                    <a:cubicBezTo>
                      <a:pt x="28252" y="82370"/>
                      <a:pt x="30344" y="82370"/>
                      <a:pt x="31391" y="82370"/>
                    </a:cubicBezTo>
                    <a:cubicBezTo>
                      <a:pt x="28252" y="83395"/>
                      <a:pt x="26159" y="83395"/>
                      <a:pt x="18834" y="82370"/>
                    </a:cubicBezTo>
                    <a:cubicBezTo>
                      <a:pt x="17788" y="82370"/>
                      <a:pt x="17788" y="82370"/>
                      <a:pt x="17788" y="83395"/>
                    </a:cubicBezTo>
                    <a:cubicBezTo>
                      <a:pt x="23020" y="98764"/>
                      <a:pt x="35576" y="102863"/>
                      <a:pt x="44993" y="105936"/>
                    </a:cubicBezTo>
                    <a:cubicBezTo>
                      <a:pt x="46040" y="105936"/>
                      <a:pt x="47086" y="105936"/>
                      <a:pt x="49179" y="105936"/>
                    </a:cubicBezTo>
                    <a:cubicBezTo>
                      <a:pt x="49179" y="105936"/>
                      <a:pt x="49179" y="105936"/>
                      <a:pt x="49179" y="105936"/>
                    </a:cubicBezTo>
                    <a:cubicBezTo>
                      <a:pt x="46040" y="110035"/>
                      <a:pt x="35576" y="114133"/>
                      <a:pt x="30344" y="115158"/>
                    </a:cubicBezTo>
                    <a:cubicBezTo>
                      <a:pt x="20927" y="118232"/>
                      <a:pt x="11510" y="119256"/>
                      <a:pt x="2093" y="118232"/>
                    </a:cubicBezTo>
                    <a:cubicBezTo>
                      <a:pt x="1046" y="118232"/>
                      <a:pt x="0" y="118232"/>
                      <a:pt x="0" y="118232"/>
                    </a:cubicBezTo>
                    <a:cubicBezTo>
                      <a:pt x="0" y="118232"/>
                      <a:pt x="0" y="119256"/>
                      <a:pt x="0" y="119256"/>
                    </a:cubicBezTo>
                    <a:cubicBezTo>
                      <a:pt x="2093" y="120281"/>
                      <a:pt x="4185" y="121305"/>
                      <a:pt x="6278" y="122330"/>
                    </a:cubicBezTo>
                    <a:cubicBezTo>
                      <a:pt x="12556" y="125404"/>
                      <a:pt x="18834" y="128478"/>
                      <a:pt x="25113" y="129502"/>
                    </a:cubicBezTo>
                    <a:cubicBezTo>
                      <a:pt x="59642" y="138724"/>
                      <a:pt x="97311" y="131551"/>
                      <a:pt x="123470" y="106961"/>
                    </a:cubicBezTo>
                    <a:cubicBezTo>
                      <a:pt x="143351" y="87493"/>
                      <a:pt x="150676" y="60854"/>
                      <a:pt x="150676" y="33189"/>
                    </a:cubicBezTo>
                    <a:cubicBezTo>
                      <a:pt x="150676" y="32165"/>
                      <a:pt x="151722" y="31140"/>
                      <a:pt x="152768" y="31140"/>
                    </a:cubicBezTo>
                    <a:cubicBezTo>
                      <a:pt x="158000" y="27042"/>
                      <a:pt x="162186" y="22943"/>
                      <a:pt x="166371" y="17820"/>
                    </a:cubicBezTo>
                    <a:cubicBezTo>
                      <a:pt x="165325" y="18845"/>
                      <a:pt x="165325" y="17820"/>
                      <a:pt x="164278" y="16796"/>
                    </a:cubicBezTo>
                    <a:cubicBezTo>
                      <a:pt x="165325" y="16796"/>
                      <a:pt x="165325" y="16796"/>
                      <a:pt x="164278" y="16796"/>
                    </a:cubicBezTo>
                    <a:cubicBezTo>
                      <a:pt x="165325" y="16796"/>
                      <a:pt x="165325" y="16796"/>
                      <a:pt x="164278" y="16796"/>
                    </a:cubicBezTo>
                    <a:close/>
                  </a:path>
                </a:pathLst>
              </a:custGeom>
              <a:solidFill>
                <a:srgbClr val="FFFFFF"/>
              </a:solidFill>
              <a:ln w="10435" cap="flat">
                <a:noFill/>
                <a:prstDash val="solid"/>
                <a:miter/>
              </a:ln>
            </p:spPr>
            <p:txBody>
              <a:bodyPr rtlCol="0" anchor="ctr"/>
              <a:lstStyle/>
              <a:p>
                <a:endParaRPr lang="en-ES"/>
              </a:p>
            </p:txBody>
          </p:sp>
        </p:grpSp>
        <p:grpSp>
          <p:nvGrpSpPr>
            <p:cNvPr id="12" name="Graphic 3">
              <a:extLst>
                <a:ext uri="{FF2B5EF4-FFF2-40B4-BE49-F238E27FC236}">
                  <a16:creationId xmlns:a16="http://schemas.microsoft.com/office/drawing/2014/main" id="{55FDBBB7-3958-314E-B728-EB13916A4CAE}"/>
                </a:ext>
              </a:extLst>
            </p:cNvPr>
            <p:cNvGrpSpPr/>
            <p:nvPr/>
          </p:nvGrpSpPr>
          <p:grpSpPr>
            <a:xfrm>
              <a:off x="1994854" y="5550581"/>
              <a:ext cx="307629" cy="300209"/>
              <a:chOff x="1994854" y="5550581"/>
              <a:chExt cx="307629" cy="300209"/>
            </a:xfrm>
          </p:grpSpPr>
          <p:sp>
            <p:nvSpPr>
              <p:cNvPr id="25" name="Freeform 24">
                <a:extLst>
                  <a:ext uri="{FF2B5EF4-FFF2-40B4-BE49-F238E27FC236}">
                    <a16:creationId xmlns:a16="http://schemas.microsoft.com/office/drawing/2014/main" id="{067AD161-4C64-5349-8F61-9983175F861B}"/>
                  </a:ext>
                </a:extLst>
              </p:cNvPr>
              <p:cNvSpPr/>
              <p:nvPr/>
            </p:nvSpPr>
            <p:spPr>
              <a:xfrm>
                <a:off x="1994854"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7630"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6" name="Freeform 25">
                <a:extLst>
                  <a:ext uri="{FF2B5EF4-FFF2-40B4-BE49-F238E27FC236}">
                    <a16:creationId xmlns:a16="http://schemas.microsoft.com/office/drawing/2014/main" id="{20574104-91C8-544B-A9A4-2F8D4027D6E5}"/>
                  </a:ext>
                </a:extLst>
              </p:cNvPr>
              <p:cNvSpPr/>
              <p:nvPr/>
            </p:nvSpPr>
            <p:spPr>
              <a:xfrm>
                <a:off x="2064960" y="5642796"/>
                <a:ext cx="167417" cy="114755"/>
              </a:xfrm>
              <a:custGeom>
                <a:avLst/>
                <a:gdLst>
                  <a:gd name="connsiteX0" fmla="*/ 167417 w 167417"/>
                  <a:gd name="connsiteY0" fmla="*/ 35861 h 114755"/>
                  <a:gd name="connsiteX1" fmla="*/ 130795 w 167417"/>
                  <a:gd name="connsiteY1" fmla="*/ 0 h 114755"/>
                  <a:gd name="connsiteX2" fmla="*/ 36623 w 167417"/>
                  <a:gd name="connsiteY2" fmla="*/ 0 h 114755"/>
                  <a:gd name="connsiteX3" fmla="*/ 0 w 167417"/>
                  <a:gd name="connsiteY3" fmla="*/ 35861 h 114755"/>
                  <a:gd name="connsiteX4" fmla="*/ 0 w 167417"/>
                  <a:gd name="connsiteY4" fmla="*/ 78895 h 114755"/>
                  <a:gd name="connsiteX5" fmla="*/ 36623 w 167417"/>
                  <a:gd name="connsiteY5" fmla="*/ 114756 h 114755"/>
                  <a:gd name="connsiteX6" fmla="*/ 130795 w 167417"/>
                  <a:gd name="connsiteY6" fmla="*/ 114756 h 114755"/>
                  <a:gd name="connsiteX7" fmla="*/ 167417 w 167417"/>
                  <a:gd name="connsiteY7" fmla="*/ 78895 h 114755"/>
                  <a:gd name="connsiteX8" fmla="*/ 167417 w 167417"/>
                  <a:gd name="connsiteY8" fmla="*/ 35861 h 114755"/>
                  <a:gd name="connsiteX9" fmla="*/ 111960 w 167417"/>
                  <a:gd name="connsiteY9" fmla="*/ 60452 h 114755"/>
                  <a:gd name="connsiteX10" fmla="*/ 70106 w 167417"/>
                  <a:gd name="connsiteY10" fmla="*/ 80944 h 114755"/>
                  <a:gd name="connsiteX11" fmla="*/ 62782 w 167417"/>
                  <a:gd name="connsiteY11" fmla="*/ 78895 h 114755"/>
                  <a:gd name="connsiteX12" fmla="*/ 62782 w 167417"/>
                  <a:gd name="connsiteY12" fmla="*/ 36886 h 114755"/>
                  <a:gd name="connsiteX13" fmla="*/ 70106 w 167417"/>
                  <a:gd name="connsiteY13" fmla="*/ 34837 h 114755"/>
                  <a:gd name="connsiteX14" fmla="*/ 110914 w 167417"/>
                  <a:gd name="connsiteY14" fmla="*/ 56353 h 114755"/>
                  <a:gd name="connsiteX15" fmla="*/ 111960 w 167417"/>
                  <a:gd name="connsiteY15" fmla="*/ 60452 h 1147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67417" h="114755">
                    <a:moveTo>
                      <a:pt x="167417" y="35861"/>
                    </a:moveTo>
                    <a:cubicBezTo>
                      <a:pt x="167417" y="16394"/>
                      <a:pt x="150676" y="0"/>
                      <a:pt x="130795" y="0"/>
                    </a:cubicBezTo>
                    <a:lnTo>
                      <a:pt x="36623" y="0"/>
                    </a:lnTo>
                    <a:cubicBezTo>
                      <a:pt x="16742" y="0"/>
                      <a:pt x="0" y="16394"/>
                      <a:pt x="0" y="35861"/>
                    </a:cubicBezTo>
                    <a:lnTo>
                      <a:pt x="0" y="78895"/>
                    </a:lnTo>
                    <a:cubicBezTo>
                      <a:pt x="0" y="98362"/>
                      <a:pt x="16742" y="114756"/>
                      <a:pt x="36623" y="114756"/>
                    </a:cubicBezTo>
                    <a:lnTo>
                      <a:pt x="130795" y="114756"/>
                    </a:lnTo>
                    <a:cubicBezTo>
                      <a:pt x="150676" y="114756"/>
                      <a:pt x="167417" y="98362"/>
                      <a:pt x="167417" y="78895"/>
                    </a:cubicBezTo>
                    <a:lnTo>
                      <a:pt x="167417" y="35861"/>
                    </a:lnTo>
                    <a:close/>
                    <a:moveTo>
                      <a:pt x="111960" y="60452"/>
                    </a:moveTo>
                    <a:lnTo>
                      <a:pt x="70106" y="80944"/>
                    </a:lnTo>
                    <a:cubicBezTo>
                      <a:pt x="68013" y="81968"/>
                      <a:pt x="62782" y="80944"/>
                      <a:pt x="62782" y="78895"/>
                    </a:cubicBezTo>
                    <a:lnTo>
                      <a:pt x="62782" y="36886"/>
                    </a:lnTo>
                    <a:cubicBezTo>
                      <a:pt x="62782" y="34837"/>
                      <a:pt x="68013" y="33812"/>
                      <a:pt x="70106" y="34837"/>
                    </a:cubicBezTo>
                    <a:lnTo>
                      <a:pt x="110914" y="56353"/>
                    </a:lnTo>
                    <a:cubicBezTo>
                      <a:pt x="111960" y="57378"/>
                      <a:pt x="114053" y="59427"/>
                      <a:pt x="111960" y="60452"/>
                    </a:cubicBezTo>
                    <a:close/>
                  </a:path>
                </a:pathLst>
              </a:custGeom>
              <a:solidFill>
                <a:srgbClr val="FFFFFF"/>
              </a:solidFill>
              <a:ln w="10435" cap="flat">
                <a:noFill/>
                <a:prstDash val="solid"/>
                <a:miter/>
              </a:ln>
            </p:spPr>
            <p:txBody>
              <a:bodyPr rtlCol="0" anchor="ctr"/>
              <a:lstStyle/>
              <a:p>
                <a:endParaRPr lang="en-ES"/>
              </a:p>
            </p:txBody>
          </p:sp>
        </p:grpSp>
        <p:grpSp>
          <p:nvGrpSpPr>
            <p:cNvPr id="13" name="Graphic 3">
              <a:extLst>
                <a:ext uri="{FF2B5EF4-FFF2-40B4-BE49-F238E27FC236}">
                  <a16:creationId xmlns:a16="http://schemas.microsoft.com/office/drawing/2014/main" id="{48D9C082-5DBC-6C44-92F2-50B916738C1C}"/>
                </a:ext>
              </a:extLst>
            </p:cNvPr>
            <p:cNvGrpSpPr/>
            <p:nvPr/>
          </p:nvGrpSpPr>
          <p:grpSpPr>
            <a:xfrm>
              <a:off x="1582589" y="5550581"/>
              <a:ext cx="307629" cy="300209"/>
              <a:chOff x="1582589" y="5550581"/>
              <a:chExt cx="307629" cy="300209"/>
            </a:xfrm>
          </p:grpSpPr>
          <p:sp>
            <p:nvSpPr>
              <p:cNvPr id="22" name="Freeform 21">
                <a:extLst>
                  <a:ext uri="{FF2B5EF4-FFF2-40B4-BE49-F238E27FC236}">
                    <a16:creationId xmlns:a16="http://schemas.microsoft.com/office/drawing/2014/main" id="{DA99B77C-90AA-A345-BB55-3B710C0CE1CA}"/>
                  </a:ext>
                </a:extLst>
              </p:cNvPr>
              <p:cNvSpPr/>
              <p:nvPr/>
            </p:nvSpPr>
            <p:spPr>
              <a:xfrm>
                <a:off x="1582589"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6583"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dirty="0"/>
              </a:p>
            </p:txBody>
          </p:sp>
          <p:sp>
            <p:nvSpPr>
              <p:cNvPr id="23" name="Freeform 22">
                <a:extLst>
                  <a:ext uri="{FF2B5EF4-FFF2-40B4-BE49-F238E27FC236}">
                    <a16:creationId xmlns:a16="http://schemas.microsoft.com/office/drawing/2014/main" id="{5E3DD013-90C6-3547-8AF9-FFB4E204D6ED}"/>
                  </a:ext>
                </a:extLst>
              </p:cNvPr>
              <p:cNvSpPr/>
              <p:nvPr/>
            </p:nvSpPr>
            <p:spPr>
              <a:xfrm>
                <a:off x="1669436" y="5626402"/>
                <a:ext cx="33483" cy="139346"/>
              </a:xfrm>
              <a:custGeom>
                <a:avLst/>
                <a:gdLst>
                  <a:gd name="connsiteX0" fmla="*/ 2093 w 33483"/>
                  <a:gd name="connsiteY0" fmla="*/ 46107 h 139346"/>
                  <a:gd name="connsiteX1" fmla="*/ 31391 w 33483"/>
                  <a:gd name="connsiteY1" fmla="*/ 46107 h 139346"/>
                  <a:gd name="connsiteX2" fmla="*/ 31391 w 33483"/>
                  <a:gd name="connsiteY2" fmla="*/ 139346 h 139346"/>
                  <a:gd name="connsiteX3" fmla="*/ 2093 w 33483"/>
                  <a:gd name="connsiteY3" fmla="*/ 139346 h 139346"/>
                  <a:gd name="connsiteX4" fmla="*/ 2093 w 33483"/>
                  <a:gd name="connsiteY4" fmla="*/ 46107 h 139346"/>
                  <a:gd name="connsiteX5" fmla="*/ 16742 w 33483"/>
                  <a:gd name="connsiteY5" fmla="*/ 0 h 139346"/>
                  <a:gd name="connsiteX6" fmla="*/ 33484 w 33483"/>
                  <a:gd name="connsiteY6" fmla="*/ 16394 h 139346"/>
                  <a:gd name="connsiteX7" fmla="*/ 16742 w 33483"/>
                  <a:gd name="connsiteY7" fmla="*/ 32787 h 139346"/>
                  <a:gd name="connsiteX8" fmla="*/ 0 w 33483"/>
                  <a:gd name="connsiteY8" fmla="*/ 16394 h 139346"/>
                  <a:gd name="connsiteX9" fmla="*/ 16742 w 33483"/>
                  <a:gd name="connsiteY9" fmla="*/ 0 h 139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483" h="139346">
                    <a:moveTo>
                      <a:pt x="2093" y="46107"/>
                    </a:moveTo>
                    <a:lnTo>
                      <a:pt x="31391" y="46107"/>
                    </a:lnTo>
                    <a:lnTo>
                      <a:pt x="31391" y="139346"/>
                    </a:lnTo>
                    <a:lnTo>
                      <a:pt x="2093" y="139346"/>
                    </a:lnTo>
                    <a:lnTo>
                      <a:pt x="2093" y="46107"/>
                    </a:lnTo>
                    <a:close/>
                    <a:moveTo>
                      <a:pt x="16742" y="0"/>
                    </a:moveTo>
                    <a:cubicBezTo>
                      <a:pt x="26159" y="0"/>
                      <a:pt x="33484" y="7172"/>
                      <a:pt x="33484" y="16394"/>
                    </a:cubicBezTo>
                    <a:cubicBezTo>
                      <a:pt x="33484" y="25615"/>
                      <a:pt x="26159" y="32787"/>
                      <a:pt x="16742" y="32787"/>
                    </a:cubicBezTo>
                    <a:cubicBezTo>
                      <a:pt x="7325" y="32787"/>
                      <a:pt x="0" y="25615"/>
                      <a:pt x="0" y="16394"/>
                    </a:cubicBezTo>
                    <a:cubicBezTo>
                      <a:pt x="0" y="8197"/>
                      <a:pt x="7325" y="0"/>
                      <a:pt x="16742" y="0"/>
                    </a:cubicBezTo>
                  </a:path>
                </a:pathLst>
              </a:custGeom>
              <a:solidFill>
                <a:srgbClr val="FFFFFF"/>
              </a:solidFill>
              <a:ln w="10435" cap="flat">
                <a:noFill/>
                <a:prstDash val="solid"/>
                <a:miter/>
              </a:ln>
            </p:spPr>
            <p:txBody>
              <a:bodyPr rtlCol="0" anchor="ctr"/>
              <a:lstStyle/>
              <a:p>
                <a:endParaRPr lang="en-ES"/>
              </a:p>
            </p:txBody>
          </p:sp>
          <p:sp>
            <p:nvSpPr>
              <p:cNvPr id="24" name="Freeform 23">
                <a:extLst>
                  <a:ext uri="{FF2B5EF4-FFF2-40B4-BE49-F238E27FC236}">
                    <a16:creationId xmlns:a16="http://schemas.microsoft.com/office/drawing/2014/main" id="{FF4C5928-DEDD-2940-9077-7D0576498844}"/>
                  </a:ext>
                </a:extLst>
              </p:cNvPr>
              <p:cNvSpPr/>
              <p:nvPr/>
            </p:nvSpPr>
            <p:spPr>
              <a:xfrm>
                <a:off x="1719662" y="5669436"/>
                <a:ext cx="92079" cy="95288"/>
              </a:xfrm>
              <a:custGeom>
                <a:avLst/>
                <a:gdLst>
                  <a:gd name="connsiteX0" fmla="*/ 0 w 92079"/>
                  <a:gd name="connsiteY0" fmla="*/ 3074 h 95288"/>
                  <a:gd name="connsiteX1" fmla="*/ 28252 w 92079"/>
                  <a:gd name="connsiteY1" fmla="*/ 3074 h 95288"/>
                  <a:gd name="connsiteX2" fmla="*/ 28252 w 92079"/>
                  <a:gd name="connsiteY2" fmla="*/ 15369 h 95288"/>
                  <a:gd name="connsiteX3" fmla="*/ 28252 w 92079"/>
                  <a:gd name="connsiteY3" fmla="*/ 15369 h 95288"/>
                  <a:gd name="connsiteX4" fmla="*/ 56503 w 92079"/>
                  <a:gd name="connsiteY4" fmla="*/ 0 h 95288"/>
                  <a:gd name="connsiteX5" fmla="*/ 92080 w 92079"/>
                  <a:gd name="connsiteY5" fmla="*/ 44058 h 95288"/>
                  <a:gd name="connsiteX6" fmla="*/ 92080 w 92079"/>
                  <a:gd name="connsiteY6" fmla="*/ 95288 h 95288"/>
                  <a:gd name="connsiteX7" fmla="*/ 62782 w 92079"/>
                  <a:gd name="connsiteY7" fmla="*/ 95288 h 95288"/>
                  <a:gd name="connsiteX8" fmla="*/ 62782 w 92079"/>
                  <a:gd name="connsiteY8" fmla="*/ 50206 h 95288"/>
                  <a:gd name="connsiteX9" fmla="*/ 47086 w 92079"/>
                  <a:gd name="connsiteY9" fmla="*/ 25615 h 95288"/>
                  <a:gd name="connsiteX10" fmla="*/ 29298 w 92079"/>
                  <a:gd name="connsiteY10" fmla="*/ 49181 h 95288"/>
                  <a:gd name="connsiteX11" fmla="*/ 29298 w 92079"/>
                  <a:gd name="connsiteY11" fmla="*/ 95288 h 95288"/>
                  <a:gd name="connsiteX12" fmla="*/ 0 w 92079"/>
                  <a:gd name="connsiteY12" fmla="*/ 95288 h 95288"/>
                  <a:gd name="connsiteX13" fmla="*/ 0 w 92079"/>
                  <a:gd name="connsiteY13" fmla="*/ 3074 h 95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2079" h="95288">
                    <a:moveTo>
                      <a:pt x="0" y="3074"/>
                    </a:moveTo>
                    <a:lnTo>
                      <a:pt x="28252" y="3074"/>
                    </a:lnTo>
                    <a:lnTo>
                      <a:pt x="28252" y="15369"/>
                    </a:lnTo>
                    <a:lnTo>
                      <a:pt x="28252" y="15369"/>
                    </a:lnTo>
                    <a:cubicBezTo>
                      <a:pt x="32437" y="8197"/>
                      <a:pt x="41854" y="0"/>
                      <a:pt x="56503" y="0"/>
                    </a:cubicBezTo>
                    <a:cubicBezTo>
                      <a:pt x="86848" y="0"/>
                      <a:pt x="92080" y="19468"/>
                      <a:pt x="92080" y="44058"/>
                    </a:cubicBezTo>
                    <a:lnTo>
                      <a:pt x="92080" y="95288"/>
                    </a:lnTo>
                    <a:lnTo>
                      <a:pt x="62782" y="95288"/>
                    </a:lnTo>
                    <a:lnTo>
                      <a:pt x="62782" y="50206"/>
                    </a:lnTo>
                    <a:cubicBezTo>
                      <a:pt x="62782" y="38935"/>
                      <a:pt x="62782" y="25615"/>
                      <a:pt x="47086" y="25615"/>
                    </a:cubicBezTo>
                    <a:cubicBezTo>
                      <a:pt x="31391" y="25615"/>
                      <a:pt x="29298" y="36886"/>
                      <a:pt x="29298" y="49181"/>
                    </a:cubicBezTo>
                    <a:lnTo>
                      <a:pt x="29298" y="95288"/>
                    </a:lnTo>
                    <a:lnTo>
                      <a:pt x="0" y="95288"/>
                    </a:lnTo>
                    <a:lnTo>
                      <a:pt x="0" y="3074"/>
                    </a:lnTo>
                    <a:close/>
                  </a:path>
                </a:pathLst>
              </a:custGeom>
              <a:solidFill>
                <a:srgbClr val="FFFFFF"/>
              </a:solidFill>
              <a:ln w="10435" cap="flat">
                <a:noFill/>
                <a:prstDash val="solid"/>
                <a:miter/>
              </a:ln>
            </p:spPr>
            <p:txBody>
              <a:bodyPr rtlCol="0" anchor="ctr"/>
              <a:lstStyle/>
              <a:p>
                <a:endParaRPr lang="en-ES"/>
              </a:p>
            </p:txBody>
          </p:sp>
        </p:grpSp>
        <p:grpSp>
          <p:nvGrpSpPr>
            <p:cNvPr id="14" name="Graphic 3">
              <a:extLst>
                <a:ext uri="{FF2B5EF4-FFF2-40B4-BE49-F238E27FC236}">
                  <a16:creationId xmlns:a16="http://schemas.microsoft.com/office/drawing/2014/main" id="{8D8B6C25-88CB-D84C-B756-AA6FD1B3D608}"/>
                </a:ext>
              </a:extLst>
            </p:cNvPr>
            <p:cNvGrpSpPr/>
            <p:nvPr/>
          </p:nvGrpSpPr>
          <p:grpSpPr>
            <a:xfrm>
              <a:off x="2407120" y="5550581"/>
              <a:ext cx="307629" cy="300209"/>
              <a:chOff x="2407120" y="5550581"/>
              <a:chExt cx="307629" cy="300209"/>
            </a:xfrm>
          </p:grpSpPr>
          <p:sp>
            <p:nvSpPr>
              <p:cNvPr id="15" name="Freeform 14">
                <a:extLst>
                  <a:ext uri="{FF2B5EF4-FFF2-40B4-BE49-F238E27FC236}">
                    <a16:creationId xmlns:a16="http://schemas.microsoft.com/office/drawing/2014/main" id="{E378541C-B685-2B46-B660-0DF4634987C2}"/>
                  </a:ext>
                </a:extLst>
              </p:cNvPr>
              <p:cNvSpPr/>
              <p:nvPr/>
            </p:nvSpPr>
            <p:spPr>
              <a:xfrm>
                <a:off x="2407120" y="5550581"/>
                <a:ext cx="307629" cy="300209"/>
              </a:xfrm>
              <a:custGeom>
                <a:avLst/>
                <a:gdLst>
                  <a:gd name="connsiteX0" fmla="*/ 283563 w 307629"/>
                  <a:gd name="connsiteY0" fmla="*/ 0 h 300209"/>
                  <a:gd name="connsiteX1" fmla="*/ 145444 w 307629"/>
                  <a:gd name="connsiteY1" fmla="*/ 0 h 300209"/>
                  <a:gd name="connsiteX2" fmla="*/ 24066 w 307629"/>
                  <a:gd name="connsiteY2" fmla="*/ 0 h 300209"/>
                  <a:gd name="connsiteX3" fmla="*/ 0 w 307629"/>
                  <a:gd name="connsiteY3" fmla="*/ 23566 h 300209"/>
                  <a:gd name="connsiteX4" fmla="*/ 0 w 307629"/>
                  <a:gd name="connsiteY4" fmla="*/ 276643 h 300209"/>
                  <a:gd name="connsiteX5" fmla="*/ 24066 w 307629"/>
                  <a:gd name="connsiteY5" fmla="*/ 300209 h 300209"/>
                  <a:gd name="connsiteX6" fmla="*/ 283563 w 307629"/>
                  <a:gd name="connsiteY6" fmla="*/ 300209 h 300209"/>
                  <a:gd name="connsiteX7" fmla="*/ 307630 w 307629"/>
                  <a:gd name="connsiteY7" fmla="*/ 276643 h 300209"/>
                  <a:gd name="connsiteX8" fmla="*/ 307630 w 307629"/>
                  <a:gd name="connsiteY8" fmla="*/ 23566 h 300209"/>
                  <a:gd name="connsiteX9" fmla="*/ 283563 w 307629"/>
                  <a:gd name="connsiteY9" fmla="*/ 0 h 3002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07629" h="300209">
                    <a:moveTo>
                      <a:pt x="283563" y="0"/>
                    </a:moveTo>
                    <a:lnTo>
                      <a:pt x="145444" y="0"/>
                    </a:lnTo>
                    <a:lnTo>
                      <a:pt x="24066" y="0"/>
                    </a:lnTo>
                    <a:cubicBezTo>
                      <a:pt x="11510" y="0"/>
                      <a:pt x="0" y="10246"/>
                      <a:pt x="0" y="23566"/>
                    </a:cubicBezTo>
                    <a:lnTo>
                      <a:pt x="0" y="276643"/>
                    </a:lnTo>
                    <a:cubicBezTo>
                      <a:pt x="0" y="288939"/>
                      <a:pt x="10464" y="300209"/>
                      <a:pt x="24066" y="300209"/>
                    </a:cubicBezTo>
                    <a:lnTo>
                      <a:pt x="283563" y="300209"/>
                    </a:lnTo>
                    <a:cubicBezTo>
                      <a:pt x="296120" y="300209"/>
                      <a:pt x="307630" y="289963"/>
                      <a:pt x="307630" y="276643"/>
                    </a:cubicBezTo>
                    <a:lnTo>
                      <a:pt x="307630" y="23566"/>
                    </a:lnTo>
                    <a:cubicBezTo>
                      <a:pt x="307630" y="11271"/>
                      <a:pt x="296120" y="0"/>
                      <a:pt x="283563" y="0"/>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16" name="Freeform 15">
                <a:extLst>
                  <a:ext uri="{FF2B5EF4-FFF2-40B4-BE49-F238E27FC236}">
                    <a16:creationId xmlns:a16="http://schemas.microsoft.com/office/drawing/2014/main" id="{9643105E-2AB6-6E4C-A16E-C87A1CF58B34}"/>
                  </a:ext>
                </a:extLst>
              </p:cNvPr>
              <p:cNvSpPr/>
              <p:nvPr/>
            </p:nvSpPr>
            <p:spPr>
              <a:xfrm>
                <a:off x="2464670" y="5622304"/>
                <a:ext cx="196715" cy="192625"/>
              </a:xfrm>
              <a:custGeom>
                <a:avLst/>
                <a:gdLst>
                  <a:gd name="connsiteX0" fmla="*/ 175788 w 196715"/>
                  <a:gd name="connsiteY0" fmla="*/ 0 h 192625"/>
                  <a:gd name="connsiteX1" fmla="*/ 20927 w 196715"/>
                  <a:gd name="connsiteY1" fmla="*/ 0 h 192625"/>
                  <a:gd name="connsiteX2" fmla="*/ 0 w 196715"/>
                  <a:gd name="connsiteY2" fmla="*/ 20492 h 192625"/>
                  <a:gd name="connsiteX3" fmla="*/ 0 w 196715"/>
                  <a:gd name="connsiteY3" fmla="*/ 131149 h 192625"/>
                  <a:gd name="connsiteX4" fmla="*/ 20927 w 196715"/>
                  <a:gd name="connsiteY4" fmla="*/ 151642 h 192625"/>
                  <a:gd name="connsiteX5" fmla="*/ 46040 w 196715"/>
                  <a:gd name="connsiteY5" fmla="*/ 151642 h 192625"/>
                  <a:gd name="connsiteX6" fmla="*/ 41854 w 196715"/>
                  <a:gd name="connsiteY6" fmla="*/ 185454 h 192625"/>
                  <a:gd name="connsiteX7" fmla="*/ 48132 w 196715"/>
                  <a:gd name="connsiteY7" fmla="*/ 192626 h 192625"/>
                  <a:gd name="connsiteX8" fmla="*/ 53364 w 196715"/>
                  <a:gd name="connsiteY8" fmla="*/ 190577 h 192625"/>
                  <a:gd name="connsiteX9" fmla="*/ 98358 w 196715"/>
                  <a:gd name="connsiteY9" fmla="*/ 150617 h 192625"/>
                  <a:gd name="connsiteX10" fmla="*/ 175788 w 196715"/>
                  <a:gd name="connsiteY10" fmla="*/ 150617 h 192625"/>
                  <a:gd name="connsiteX11" fmla="*/ 196715 w 196715"/>
                  <a:gd name="connsiteY11" fmla="*/ 130125 h 192625"/>
                  <a:gd name="connsiteX12" fmla="*/ 196715 w 196715"/>
                  <a:gd name="connsiteY12" fmla="*/ 20492 h 192625"/>
                  <a:gd name="connsiteX13" fmla="*/ 175788 w 196715"/>
                  <a:gd name="connsiteY13" fmla="*/ 0 h 192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96715" h="192625">
                    <a:moveTo>
                      <a:pt x="175788" y="0"/>
                    </a:moveTo>
                    <a:lnTo>
                      <a:pt x="20927" y="0"/>
                    </a:lnTo>
                    <a:cubicBezTo>
                      <a:pt x="9417" y="0"/>
                      <a:pt x="0" y="9221"/>
                      <a:pt x="0" y="20492"/>
                    </a:cubicBezTo>
                    <a:lnTo>
                      <a:pt x="0" y="131149"/>
                    </a:lnTo>
                    <a:cubicBezTo>
                      <a:pt x="0" y="142420"/>
                      <a:pt x="9417" y="151642"/>
                      <a:pt x="20927" y="151642"/>
                    </a:cubicBezTo>
                    <a:lnTo>
                      <a:pt x="46040" y="151642"/>
                    </a:lnTo>
                    <a:lnTo>
                      <a:pt x="41854" y="185454"/>
                    </a:lnTo>
                    <a:cubicBezTo>
                      <a:pt x="41854" y="189552"/>
                      <a:pt x="43947" y="192626"/>
                      <a:pt x="48132" y="192626"/>
                    </a:cubicBezTo>
                    <a:cubicBezTo>
                      <a:pt x="50225" y="192626"/>
                      <a:pt x="52318" y="192626"/>
                      <a:pt x="53364" y="190577"/>
                    </a:cubicBezTo>
                    <a:lnTo>
                      <a:pt x="98358" y="150617"/>
                    </a:lnTo>
                    <a:lnTo>
                      <a:pt x="175788" y="150617"/>
                    </a:lnTo>
                    <a:cubicBezTo>
                      <a:pt x="187298" y="150617"/>
                      <a:pt x="196715" y="141396"/>
                      <a:pt x="196715" y="130125"/>
                    </a:cubicBezTo>
                    <a:lnTo>
                      <a:pt x="196715" y="20492"/>
                    </a:lnTo>
                    <a:cubicBezTo>
                      <a:pt x="196715" y="9221"/>
                      <a:pt x="187298" y="0"/>
                      <a:pt x="175788" y="0"/>
                    </a:cubicBezTo>
                    <a:close/>
                  </a:path>
                </a:pathLst>
              </a:custGeom>
              <a:solidFill>
                <a:srgbClr val="FFFFFF"/>
              </a:solidFill>
              <a:ln w="10435" cap="flat">
                <a:noFill/>
                <a:prstDash val="solid"/>
                <a:miter/>
              </a:ln>
            </p:spPr>
            <p:txBody>
              <a:bodyPr rtlCol="0" anchor="ctr"/>
              <a:lstStyle/>
              <a:p>
                <a:endParaRPr lang="en-ES" dirty="0"/>
              </a:p>
            </p:txBody>
          </p:sp>
          <p:grpSp>
            <p:nvGrpSpPr>
              <p:cNvPr id="17" name="Graphic 3">
                <a:extLst>
                  <a:ext uri="{FF2B5EF4-FFF2-40B4-BE49-F238E27FC236}">
                    <a16:creationId xmlns:a16="http://schemas.microsoft.com/office/drawing/2014/main" id="{C645B210-37FE-7840-B4F2-2D39288A3EFB}"/>
                  </a:ext>
                </a:extLst>
              </p:cNvPr>
              <p:cNvGrpSpPr/>
              <p:nvPr/>
            </p:nvGrpSpPr>
            <p:grpSpPr>
              <a:xfrm>
                <a:off x="2486643" y="5668411"/>
                <a:ext cx="152768" cy="60451"/>
                <a:chOff x="2486643" y="5668411"/>
                <a:chExt cx="152768" cy="60451"/>
              </a:xfrm>
              <a:solidFill>
                <a:srgbClr val="EA7912"/>
              </a:solidFill>
            </p:grpSpPr>
            <p:sp>
              <p:nvSpPr>
                <p:cNvPr id="18" name="Freeform 17">
                  <a:extLst>
                    <a:ext uri="{FF2B5EF4-FFF2-40B4-BE49-F238E27FC236}">
                      <a16:creationId xmlns:a16="http://schemas.microsoft.com/office/drawing/2014/main" id="{6316ED26-34F0-B041-9F98-D2F53E903B30}"/>
                    </a:ext>
                  </a:extLst>
                </p:cNvPr>
                <p:cNvSpPr/>
                <p:nvPr/>
              </p:nvSpPr>
              <p:spPr>
                <a:xfrm>
                  <a:off x="2486643" y="5668411"/>
                  <a:ext cx="36622" cy="57377"/>
                </a:xfrm>
                <a:custGeom>
                  <a:avLst/>
                  <a:gdLst>
                    <a:gd name="connsiteX0" fmla="*/ 0 w 36622"/>
                    <a:gd name="connsiteY0" fmla="*/ 0 h 57377"/>
                    <a:gd name="connsiteX1" fmla="*/ 18834 w 36622"/>
                    <a:gd name="connsiteY1" fmla="*/ 0 h 57377"/>
                    <a:gd name="connsiteX2" fmla="*/ 25113 w 36622"/>
                    <a:gd name="connsiteY2" fmla="*/ 1025 h 57377"/>
                    <a:gd name="connsiteX3" fmla="*/ 30345 w 36622"/>
                    <a:gd name="connsiteY3" fmla="*/ 3074 h 57377"/>
                    <a:gd name="connsiteX4" fmla="*/ 33483 w 36622"/>
                    <a:gd name="connsiteY4" fmla="*/ 7172 h 57377"/>
                    <a:gd name="connsiteX5" fmla="*/ 34530 w 36622"/>
                    <a:gd name="connsiteY5" fmla="*/ 14344 h 57377"/>
                    <a:gd name="connsiteX6" fmla="*/ 32437 w 36622"/>
                    <a:gd name="connsiteY6" fmla="*/ 22541 h 57377"/>
                    <a:gd name="connsiteX7" fmla="*/ 26159 w 36622"/>
                    <a:gd name="connsiteY7" fmla="*/ 27664 h 57377"/>
                    <a:gd name="connsiteX8" fmla="*/ 26159 w 36622"/>
                    <a:gd name="connsiteY8" fmla="*/ 27664 h 57377"/>
                    <a:gd name="connsiteX9" fmla="*/ 33483 w 36622"/>
                    <a:gd name="connsiteY9" fmla="*/ 31763 h 57377"/>
                    <a:gd name="connsiteX10" fmla="*/ 36623 w 36622"/>
                    <a:gd name="connsiteY10" fmla="*/ 40984 h 57377"/>
                    <a:gd name="connsiteX11" fmla="*/ 35576 w 36622"/>
                    <a:gd name="connsiteY11" fmla="*/ 47132 h 57377"/>
                    <a:gd name="connsiteX12" fmla="*/ 32437 w 36622"/>
                    <a:gd name="connsiteY12" fmla="*/ 52255 h 57377"/>
                    <a:gd name="connsiteX13" fmla="*/ 27205 w 36622"/>
                    <a:gd name="connsiteY13" fmla="*/ 56353 h 57377"/>
                    <a:gd name="connsiteX14" fmla="*/ 18834 w 36622"/>
                    <a:gd name="connsiteY14" fmla="*/ 57378 h 57377"/>
                    <a:gd name="connsiteX15" fmla="*/ 0 w 36622"/>
                    <a:gd name="connsiteY15" fmla="*/ 57378 h 57377"/>
                    <a:gd name="connsiteX16" fmla="*/ 0 w 36622"/>
                    <a:gd name="connsiteY16" fmla="*/ 0 h 57377"/>
                    <a:gd name="connsiteX17" fmla="*/ 11510 w 36622"/>
                    <a:gd name="connsiteY17" fmla="*/ 24591 h 57377"/>
                    <a:gd name="connsiteX18" fmla="*/ 14649 w 36622"/>
                    <a:gd name="connsiteY18" fmla="*/ 24591 h 57377"/>
                    <a:gd name="connsiteX19" fmla="*/ 21974 w 36622"/>
                    <a:gd name="connsiteY19" fmla="*/ 22541 h 57377"/>
                    <a:gd name="connsiteX20" fmla="*/ 24066 w 36622"/>
                    <a:gd name="connsiteY20" fmla="*/ 16394 h 57377"/>
                    <a:gd name="connsiteX21" fmla="*/ 21974 w 36622"/>
                    <a:gd name="connsiteY21" fmla="*/ 10246 h 57377"/>
                    <a:gd name="connsiteX22" fmla="*/ 15695 w 36622"/>
                    <a:gd name="connsiteY22" fmla="*/ 8197 h 57377"/>
                    <a:gd name="connsiteX23" fmla="*/ 11510 w 36622"/>
                    <a:gd name="connsiteY23" fmla="*/ 8197 h 57377"/>
                    <a:gd name="connsiteX24" fmla="*/ 11510 w 36622"/>
                    <a:gd name="connsiteY24" fmla="*/ 24591 h 57377"/>
                    <a:gd name="connsiteX25" fmla="*/ 11510 w 36622"/>
                    <a:gd name="connsiteY25" fmla="*/ 50206 h 57377"/>
                    <a:gd name="connsiteX26" fmla="*/ 15695 w 36622"/>
                    <a:gd name="connsiteY26" fmla="*/ 50206 h 57377"/>
                    <a:gd name="connsiteX27" fmla="*/ 21974 w 36622"/>
                    <a:gd name="connsiteY27" fmla="*/ 48156 h 57377"/>
                    <a:gd name="connsiteX28" fmla="*/ 24066 w 36622"/>
                    <a:gd name="connsiteY28" fmla="*/ 40984 h 57377"/>
                    <a:gd name="connsiteX29" fmla="*/ 23020 w 36622"/>
                    <a:gd name="connsiteY29" fmla="*/ 36886 h 57377"/>
                    <a:gd name="connsiteX30" fmla="*/ 20927 w 36622"/>
                    <a:gd name="connsiteY30" fmla="*/ 33812 h 57377"/>
                    <a:gd name="connsiteX31" fmla="*/ 17788 w 36622"/>
                    <a:gd name="connsiteY31" fmla="*/ 32787 h 57377"/>
                    <a:gd name="connsiteX32" fmla="*/ 14649 w 36622"/>
                    <a:gd name="connsiteY32" fmla="*/ 32787 h 57377"/>
                    <a:gd name="connsiteX33" fmla="*/ 9417 w 36622"/>
                    <a:gd name="connsiteY33" fmla="*/ 32787 h 57377"/>
                    <a:gd name="connsiteX34" fmla="*/ 9417 w 36622"/>
                    <a:gd name="connsiteY34" fmla="*/ 50206 h 573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36622" h="57377">
                      <a:moveTo>
                        <a:pt x="0" y="0"/>
                      </a:moveTo>
                      <a:lnTo>
                        <a:pt x="18834" y="0"/>
                      </a:lnTo>
                      <a:cubicBezTo>
                        <a:pt x="20927" y="0"/>
                        <a:pt x="23020" y="0"/>
                        <a:pt x="25113" y="1025"/>
                      </a:cubicBezTo>
                      <a:cubicBezTo>
                        <a:pt x="27205" y="1025"/>
                        <a:pt x="29298" y="2049"/>
                        <a:pt x="30345" y="3074"/>
                      </a:cubicBezTo>
                      <a:cubicBezTo>
                        <a:pt x="31391" y="4098"/>
                        <a:pt x="32437" y="6148"/>
                        <a:pt x="33483" y="7172"/>
                      </a:cubicBezTo>
                      <a:cubicBezTo>
                        <a:pt x="34530" y="9221"/>
                        <a:pt x="34530" y="11271"/>
                        <a:pt x="34530" y="14344"/>
                      </a:cubicBezTo>
                      <a:cubicBezTo>
                        <a:pt x="34530" y="17418"/>
                        <a:pt x="33483" y="20492"/>
                        <a:pt x="32437" y="22541"/>
                      </a:cubicBezTo>
                      <a:cubicBezTo>
                        <a:pt x="31391" y="24591"/>
                        <a:pt x="29298" y="26640"/>
                        <a:pt x="26159" y="27664"/>
                      </a:cubicBezTo>
                      <a:lnTo>
                        <a:pt x="26159" y="27664"/>
                      </a:lnTo>
                      <a:cubicBezTo>
                        <a:pt x="29298" y="27664"/>
                        <a:pt x="31391" y="29714"/>
                        <a:pt x="33483" y="31763"/>
                      </a:cubicBezTo>
                      <a:cubicBezTo>
                        <a:pt x="35576" y="33812"/>
                        <a:pt x="36623" y="36886"/>
                        <a:pt x="36623" y="40984"/>
                      </a:cubicBezTo>
                      <a:cubicBezTo>
                        <a:pt x="36623" y="43033"/>
                        <a:pt x="36623" y="45083"/>
                        <a:pt x="35576" y="47132"/>
                      </a:cubicBezTo>
                      <a:cubicBezTo>
                        <a:pt x="34530" y="49181"/>
                        <a:pt x="34530" y="51230"/>
                        <a:pt x="32437" y="52255"/>
                      </a:cubicBezTo>
                      <a:cubicBezTo>
                        <a:pt x="31391" y="54304"/>
                        <a:pt x="29298" y="55329"/>
                        <a:pt x="27205" y="56353"/>
                      </a:cubicBezTo>
                      <a:cubicBezTo>
                        <a:pt x="25113" y="57378"/>
                        <a:pt x="21974" y="57378"/>
                        <a:pt x="18834" y="57378"/>
                      </a:cubicBezTo>
                      <a:lnTo>
                        <a:pt x="0" y="57378"/>
                      </a:lnTo>
                      <a:lnTo>
                        <a:pt x="0" y="0"/>
                      </a:lnTo>
                      <a:close/>
                      <a:moveTo>
                        <a:pt x="11510" y="24591"/>
                      </a:moveTo>
                      <a:lnTo>
                        <a:pt x="14649" y="24591"/>
                      </a:lnTo>
                      <a:cubicBezTo>
                        <a:pt x="17788" y="24591"/>
                        <a:pt x="19881" y="23566"/>
                        <a:pt x="21974" y="22541"/>
                      </a:cubicBezTo>
                      <a:cubicBezTo>
                        <a:pt x="23020" y="21517"/>
                        <a:pt x="24066" y="19467"/>
                        <a:pt x="24066" y="16394"/>
                      </a:cubicBezTo>
                      <a:cubicBezTo>
                        <a:pt x="24066" y="13320"/>
                        <a:pt x="23020" y="11271"/>
                        <a:pt x="21974" y="10246"/>
                      </a:cubicBezTo>
                      <a:cubicBezTo>
                        <a:pt x="20927" y="9221"/>
                        <a:pt x="18834" y="8197"/>
                        <a:pt x="15695" y="8197"/>
                      </a:cubicBezTo>
                      <a:lnTo>
                        <a:pt x="11510" y="8197"/>
                      </a:lnTo>
                      <a:lnTo>
                        <a:pt x="11510" y="24591"/>
                      </a:lnTo>
                      <a:close/>
                      <a:moveTo>
                        <a:pt x="11510" y="50206"/>
                      </a:moveTo>
                      <a:lnTo>
                        <a:pt x="15695" y="50206"/>
                      </a:lnTo>
                      <a:cubicBezTo>
                        <a:pt x="18834" y="50206"/>
                        <a:pt x="20927" y="49181"/>
                        <a:pt x="21974" y="48156"/>
                      </a:cubicBezTo>
                      <a:cubicBezTo>
                        <a:pt x="24066" y="47132"/>
                        <a:pt x="24066" y="45083"/>
                        <a:pt x="24066" y="40984"/>
                      </a:cubicBezTo>
                      <a:cubicBezTo>
                        <a:pt x="24066" y="38935"/>
                        <a:pt x="24066" y="37910"/>
                        <a:pt x="23020" y="36886"/>
                      </a:cubicBezTo>
                      <a:cubicBezTo>
                        <a:pt x="23020" y="35861"/>
                        <a:pt x="21974" y="34837"/>
                        <a:pt x="20927" y="33812"/>
                      </a:cubicBezTo>
                      <a:cubicBezTo>
                        <a:pt x="19881" y="32787"/>
                        <a:pt x="18834" y="32787"/>
                        <a:pt x="17788" y="32787"/>
                      </a:cubicBezTo>
                      <a:cubicBezTo>
                        <a:pt x="16742" y="32787"/>
                        <a:pt x="15695" y="32787"/>
                        <a:pt x="14649" y="32787"/>
                      </a:cubicBezTo>
                      <a:lnTo>
                        <a:pt x="9417" y="32787"/>
                      </a:lnTo>
                      <a:lnTo>
                        <a:pt x="9417" y="50206"/>
                      </a:ln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19" name="Freeform 18">
                  <a:extLst>
                    <a:ext uri="{FF2B5EF4-FFF2-40B4-BE49-F238E27FC236}">
                      <a16:creationId xmlns:a16="http://schemas.microsoft.com/office/drawing/2014/main" id="{5236EBAF-D91B-954E-A0F2-AAC72DF5E552}"/>
                    </a:ext>
                  </a:extLst>
                </p:cNvPr>
                <p:cNvSpPr/>
                <p:nvPr/>
              </p:nvSpPr>
              <p:spPr>
                <a:xfrm>
                  <a:off x="2526405" y="5668411"/>
                  <a:ext cx="29298" cy="58402"/>
                </a:xfrm>
                <a:custGeom>
                  <a:avLst/>
                  <a:gdLst>
                    <a:gd name="connsiteX0" fmla="*/ 0 w 29298"/>
                    <a:gd name="connsiteY0" fmla="*/ 58402 h 58402"/>
                    <a:gd name="connsiteX1" fmla="*/ 0 w 29298"/>
                    <a:gd name="connsiteY1" fmla="*/ 0 h 58402"/>
                    <a:gd name="connsiteX2" fmla="*/ 10464 w 29298"/>
                    <a:gd name="connsiteY2" fmla="*/ 0 h 58402"/>
                    <a:gd name="connsiteX3" fmla="*/ 10464 w 29298"/>
                    <a:gd name="connsiteY3" fmla="*/ 49181 h 58402"/>
                    <a:gd name="connsiteX4" fmla="*/ 29298 w 29298"/>
                    <a:gd name="connsiteY4" fmla="*/ 49181 h 58402"/>
                    <a:gd name="connsiteX5" fmla="*/ 29298 w 29298"/>
                    <a:gd name="connsiteY5" fmla="*/ 58402 h 58402"/>
                    <a:gd name="connsiteX6" fmla="*/ 0 w 29298"/>
                    <a:gd name="connsiteY6" fmla="*/ 58402 h 584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9298" h="58402">
                      <a:moveTo>
                        <a:pt x="0" y="58402"/>
                      </a:moveTo>
                      <a:lnTo>
                        <a:pt x="0" y="0"/>
                      </a:lnTo>
                      <a:lnTo>
                        <a:pt x="10464" y="0"/>
                      </a:lnTo>
                      <a:lnTo>
                        <a:pt x="10464" y="49181"/>
                      </a:lnTo>
                      <a:lnTo>
                        <a:pt x="29298" y="49181"/>
                      </a:lnTo>
                      <a:lnTo>
                        <a:pt x="29298" y="58402"/>
                      </a:lnTo>
                      <a:lnTo>
                        <a:pt x="0" y="58402"/>
                      </a:ln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0" name="Freeform 19">
                  <a:extLst>
                    <a:ext uri="{FF2B5EF4-FFF2-40B4-BE49-F238E27FC236}">
                      <a16:creationId xmlns:a16="http://schemas.microsoft.com/office/drawing/2014/main" id="{85EE084B-D09E-9445-8CC4-304BF34FDE92}"/>
                    </a:ext>
                  </a:extLst>
                </p:cNvPr>
                <p:cNvSpPr/>
                <p:nvPr/>
              </p:nvSpPr>
              <p:spPr>
                <a:xfrm>
                  <a:off x="2556749" y="5668411"/>
                  <a:ext cx="41854" cy="59427"/>
                </a:xfrm>
                <a:custGeom>
                  <a:avLst/>
                  <a:gdLst>
                    <a:gd name="connsiteX0" fmla="*/ 0 w 41854"/>
                    <a:gd name="connsiteY0" fmla="*/ 29714 h 59427"/>
                    <a:gd name="connsiteX1" fmla="*/ 1046 w 41854"/>
                    <a:gd name="connsiteY1" fmla="*/ 17418 h 59427"/>
                    <a:gd name="connsiteX2" fmla="*/ 4186 w 41854"/>
                    <a:gd name="connsiteY2" fmla="*/ 8197 h 59427"/>
                    <a:gd name="connsiteX3" fmla="*/ 10464 w 41854"/>
                    <a:gd name="connsiteY3" fmla="*/ 2049 h 59427"/>
                    <a:gd name="connsiteX4" fmla="*/ 20927 w 41854"/>
                    <a:gd name="connsiteY4" fmla="*/ 0 h 59427"/>
                    <a:gd name="connsiteX5" fmla="*/ 31391 w 41854"/>
                    <a:gd name="connsiteY5" fmla="*/ 2049 h 59427"/>
                    <a:gd name="connsiteX6" fmla="*/ 37669 w 41854"/>
                    <a:gd name="connsiteY6" fmla="*/ 8197 h 59427"/>
                    <a:gd name="connsiteX7" fmla="*/ 40808 w 41854"/>
                    <a:gd name="connsiteY7" fmla="*/ 17418 h 59427"/>
                    <a:gd name="connsiteX8" fmla="*/ 41854 w 41854"/>
                    <a:gd name="connsiteY8" fmla="*/ 29714 h 59427"/>
                    <a:gd name="connsiteX9" fmla="*/ 40808 w 41854"/>
                    <a:gd name="connsiteY9" fmla="*/ 42009 h 59427"/>
                    <a:gd name="connsiteX10" fmla="*/ 37669 w 41854"/>
                    <a:gd name="connsiteY10" fmla="*/ 51230 h 59427"/>
                    <a:gd name="connsiteX11" fmla="*/ 31391 w 41854"/>
                    <a:gd name="connsiteY11" fmla="*/ 57378 h 59427"/>
                    <a:gd name="connsiteX12" fmla="*/ 20927 w 41854"/>
                    <a:gd name="connsiteY12" fmla="*/ 59427 h 59427"/>
                    <a:gd name="connsiteX13" fmla="*/ 10464 w 41854"/>
                    <a:gd name="connsiteY13" fmla="*/ 57378 h 59427"/>
                    <a:gd name="connsiteX14" fmla="*/ 4186 w 41854"/>
                    <a:gd name="connsiteY14" fmla="*/ 51230 h 59427"/>
                    <a:gd name="connsiteX15" fmla="*/ 1046 w 41854"/>
                    <a:gd name="connsiteY15" fmla="*/ 42009 h 59427"/>
                    <a:gd name="connsiteX16" fmla="*/ 0 w 41854"/>
                    <a:gd name="connsiteY16" fmla="*/ 29714 h 59427"/>
                    <a:gd name="connsiteX17" fmla="*/ 11510 w 41854"/>
                    <a:gd name="connsiteY17" fmla="*/ 29714 h 59427"/>
                    <a:gd name="connsiteX18" fmla="*/ 11510 w 41854"/>
                    <a:gd name="connsiteY18" fmla="*/ 39960 h 59427"/>
                    <a:gd name="connsiteX19" fmla="*/ 12556 w 41854"/>
                    <a:gd name="connsiteY19" fmla="*/ 47132 h 59427"/>
                    <a:gd name="connsiteX20" fmla="*/ 14649 w 41854"/>
                    <a:gd name="connsiteY20" fmla="*/ 51230 h 59427"/>
                    <a:gd name="connsiteX21" fmla="*/ 18834 w 41854"/>
                    <a:gd name="connsiteY21" fmla="*/ 52255 h 59427"/>
                    <a:gd name="connsiteX22" fmla="*/ 23020 w 41854"/>
                    <a:gd name="connsiteY22" fmla="*/ 51230 h 59427"/>
                    <a:gd name="connsiteX23" fmla="*/ 25113 w 41854"/>
                    <a:gd name="connsiteY23" fmla="*/ 47132 h 59427"/>
                    <a:gd name="connsiteX24" fmla="*/ 26159 w 41854"/>
                    <a:gd name="connsiteY24" fmla="*/ 39960 h 59427"/>
                    <a:gd name="connsiteX25" fmla="*/ 26159 w 41854"/>
                    <a:gd name="connsiteY25" fmla="*/ 29714 h 59427"/>
                    <a:gd name="connsiteX26" fmla="*/ 26159 w 41854"/>
                    <a:gd name="connsiteY26" fmla="*/ 19467 h 59427"/>
                    <a:gd name="connsiteX27" fmla="*/ 25113 w 41854"/>
                    <a:gd name="connsiteY27" fmla="*/ 12295 h 59427"/>
                    <a:gd name="connsiteX28" fmla="*/ 23020 w 41854"/>
                    <a:gd name="connsiteY28" fmla="*/ 8197 h 59427"/>
                    <a:gd name="connsiteX29" fmla="*/ 18834 w 41854"/>
                    <a:gd name="connsiteY29" fmla="*/ 7172 h 59427"/>
                    <a:gd name="connsiteX30" fmla="*/ 14649 w 41854"/>
                    <a:gd name="connsiteY30" fmla="*/ 8197 h 59427"/>
                    <a:gd name="connsiteX31" fmla="*/ 12556 w 41854"/>
                    <a:gd name="connsiteY31" fmla="*/ 12295 h 59427"/>
                    <a:gd name="connsiteX32" fmla="*/ 11510 w 41854"/>
                    <a:gd name="connsiteY32" fmla="*/ 19467 h 59427"/>
                    <a:gd name="connsiteX33" fmla="*/ 11510 w 41854"/>
                    <a:gd name="connsiteY33" fmla="*/ 29714 h 59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41854" h="59427">
                      <a:moveTo>
                        <a:pt x="0" y="29714"/>
                      </a:moveTo>
                      <a:cubicBezTo>
                        <a:pt x="0" y="25615"/>
                        <a:pt x="0" y="21517"/>
                        <a:pt x="1046" y="17418"/>
                      </a:cubicBezTo>
                      <a:cubicBezTo>
                        <a:pt x="1046" y="13320"/>
                        <a:pt x="2093" y="10246"/>
                        <a:pt x="4186" y="8197"/>
                      </a:cubicBezTo>
                      <a:cubicBezTo>
                        <a:pt x="5232" y="5123"/>
                        <a:pt x="7325" y="3074"/>
                        <a:pt x="10464" y="2049"/>
                      </a:cubicBezTo>
                      <a:cubicBezTo>
                        <a:pt x="13603" y="1025"/>
                        <a:pt x="16742" y="0"/>
                        <a:pt x="20927" y="0"/>
                      </a:cubicBezTo>
                      <a:cubicBezTo>
                        <a:pt x="25113" y="0"/>
                        <a:pt x="29298" y="1025"/>
                        <a:pt x="31391" y="2049"/>
                      </a:cubicBezTo>
                      <a:cubicBezTo>
                        <a:pt x="34530" y="3074"/>
                        <a:pt x="36623" y="5123"/>
                        <a:pt x="37669" y="8197"/>
                      </a:cubicBezTo>
                      <a:cubicBezTo>
                        <a:pt x="38715" y="11271"/>
                        <a:pt x="39762" y="14344"/>
                        <a:pt x="40808" y="17418"/>
                      </a:cubicBezTo>
                      <a:cubicBezTo>
                        <a:pt x="40808" y="21517"/>
                        <a:pt x="41854" y="25615"/>
                        <a:pt x="41854" y="29714"/>
                      </a:cubicBezTo>
                      <a:cubicBezTo>
                        <a:pt x="41854" y="33812"/>
                        <a:pt x="41854" y="37910"/>
                        <a:pt x="40808" y="42009"/>
                      </a:cubicBezTo>
                      <a:cubicBezTo>
                        <a:pt x="40808" y="46107"/>
                        <a:pt x="39762" y="49181"/>
                        <a:pt x="37669" y="51230"/>
                      </a:cubicBezTo>
                      <a:cubicBezTo>
                        <a:pt x="36623" y="54304"/>
                        <a:pt x="34530" y="56353"/>
                        <a:pt x="31391" y="57378"/>
                      </a:cubicBezTo>
                      <a:cubicBezTo>
                        <a:pt x="28252" y="58402"/>
                        <a:pt x="25113" y="59427"/>
                        <a:pt x="20927" y="59427"/>
                      </a:cubicBezTo>
                      <a:cubicBezTo>
                        <a:pt x="16742" y="59427"/>
                        <a:pt x="12556" y="58402"/>
                        <a:pt x="10464" y="57378"/>
                      </a:cubicBezTo>
                      <a:cubicBezTo>
                        <a:pt x="7325" y="56353"/>
                        <a:pt x="5232" y="54304"/>
                        <a:pt x="4186" y="51230"/>
                      </a:cubicBezTo>
                      <a:cubicBezTo>
                        <a:pt x="3139" y="48156"/>
                        <a:pt x="2093" y="45083"/>
                        <a:pt x="1046" y="42009"/>
                      </a:cubicBezTo>
                      <a:cubicBezTo>
                        <a:pt x="0" y="37910"/>
                        <a:pt x="0" y="33812"/>
                        <a:pt x="0" y="29714"/>
                      </a:cubicBezTo>
                      <a:close/>
                      <a:moveTo>
                        <a:pt x="11510" y="29714"/>
                      </a:moveTo>
                      <a:cubicBezTo>
                        <a:pt x="11510" y="33812"/>
                        <a:pt x="11510" y="36886"/>
                        <a:pt x="11510" y="39960"/>
                      </a:cubicBezTo>
                      <a:cubicBezTo>
                        <a:pt x="11510" y="43033"/>
                        <a:pt x="12556" y="45083"/>
                        <a:pt x="12556" y="47132"/>
                      </a:cubicBezTo>
                      <a:cubicBezTo>
                        <a:pt x="13603" y="49181"/>
                        <a:pt x="13603" y="50206"/>
                        <a:pt x="14649" y="51230"/>
                      </a:cubicBezTo>
                      <a:cubicBezTo>
                        <a:pt x="15695" y="52255"/>
                        <a:pt x="16742" y="52255"/>
                        <a:pt x="18834" y="52255"/>
                      </a:cubicBezTo>
                      <a:cubicBezTo>
                        <a:pt x="20927" y="52255"/>
                        <a:pt x="21974" y="52255"/>
                        <a:pt x="23020" y="51230"/>
                      </a:cubicBezTo>
                      <a:cubicBezTo>
                        <a:pt x="24066" y="50206"/>
                        <a:pt x="25113" y="49181"/>
                        <a:pt x="25113" y="47132"/>
                      </a:cubicBezTo>
                      <a:cubicBezTo>
                        <a:pt x="26159" y="45083"/>
                        <a:pt x="26159" y="43033"/>
                        <a:pt x="26159" y="39960"/>
                      </a:cubicBezTo>
                      <a:cubicBezTo>
                        <a:pt x="26159" y="36886"/>
                        <a:pt x="26159" y="33812"/>
                        <a:pt x="26159" y="29714"/>
                      </a:cubicBezTo>
                      <a:cubicBezTo>
                        <a:pt x="26159" y="25615"/>
                        <a:pt x="26159" y="22541"/>
                        <a:pt x="26159" y="19467"/>
                      </a:cubicBezTo>
                      <a:cubicBezTo>
                        <a:pt x="26159" y="16394"/>
                        <a:pt x="25113" y="14344"/>
                        <a:pt x="25113" y="12295"/>
                      </a:cubicBezTo>
                      <a:cubicBezTo>
                        <a:pt x="24066" y="10246"/>
                        <a:pt x="24066" y="9221"/>
                        <a:pt x="23020" y="8197"/>
                      </a:cubicBezTo>
                      <a:cubicBezTo>
                        <a:pt x="21974" y="7172"/>
                        <a:pt x="20927" y="7172"/>
                        <a:pt x="18834" y="7172"/>
                      </a:cubicBezTo>
                      <a:cubicBezTo>
                        <a:pt x="16742" y="7172"/>
                        <a:pt x="15695" y="7172"/>
                        <a:pt x="14649" y="8197"/>
                      </a:cubicBezTo>
                      <a:cubicBezTo>
                        <a:pt x="13603" y="9221"/>
                        <a:pt x="12556" y="10246"/>
                        <a:pt x="12556" y="12295"/>
                      </a:cubicBezTo>
                      <a:cubicBezTo>
                        <a:pt x="11510" y="14344"/>
                        <a:pt x="11510" y="16394"/>
                        <a:pt x="11510" y="19467"/>
                      </a:cubicBezTo>
                      <a:cubicBezTo>
                        <a:pt x="11510" y="22541"/>
                        <a:pt x="11510" y="25615"/>
                        <a:pt x="11510" y="29714"/>
                      </a:cubicBezTo>
                      <a:close/>
                    </a:path>
                  </a:pathLst>
                </a:custGeom>
                <a:solidFill>
                  <a:schemeClr val="tx1">
                    <a:lumMod val="50000"/>
                    <a:lumOff val="50000"/>
                  </a:schemeClr>
                </a:solidFill>
                <a:ln w="10435" cap="flat">
                  <a:noFill/>
                  <a:prstDash val="solid"/>
                  <a:miter/>
                </a:ln>
              </p:spPr>
              <p:txBody>
                <a:bodyPr rtlCol="0" anchor="ctr"/>
                <a:lstStyle/>
                <a:p>
                  <a:endParaRPr lang="en-ES"/>
                </a:p>
              </p:txBody>
            </p:sp>
            <p:sp>
              <p:nvSpPr>
                <p:cNvPr id="21" name="Freeform 20">
                  <a:extLst>
                    <a:ext uri="{FF2B5EF4-FFF2-40B4-BE49-F238E27FC236}">
                      <a16:creationId xmlns:a16="http://schemas.microsoft.com/office/drawing/2014/main" id="{C2C86BAD-CA13-7843-9D4B-DAD68A573E58}"/>
                    </a:ext>
                  </a:extLst>
                </p:cNvPr>
                <p:cNvSpPr/>
                <p:nvPr/>
              </p:nvSpPr>
              <p:spPr>
                <a:xfrm>
                  <a:off x="2599650" y="5668411"/>
                  <a:ext cx="39761" cy="60451"/>
                </a:xfrm>
                <a:custGeom>
                  <a:avLst/>
                  <a:gdLst>
                    <a:gd name="connsiteX0" fmla="*/ 27205 w 39761"/>
                    <a:gd name="connsiteY0" fmla="*/ 17418 h 60451"/>
                    <a:gd name="connsiteX1" fmla="*/ 27205 w 39761"/>
                    <a:gd name="connsiteY1" fmla="*/ 14344 h 60451"/>
                    <a:gd name="connsiteX2" fmla="*/ 26159 w 39761"/>
                    <a:gd name="connsiteY2" fmla="*/ 11271 h 60451"/>
                    <a:gd name="connsiteX3" fmla="*/ 24066 w 39761"/>
                    <a:gd name="connsiteY3" fmla="*/ 9221 h 60451"/>
                    <a:gd name="connsiteX4" fmla="*/ 20927 w 39761"/>
                    <a:gd name="connsiteY4" fmla="*/ 8197 h 60451"/>
                    <a:gd name="connsiteX5" fmla="*/ 16742 w 39761"/>
                    <a:gd name="connsiteY5" fmla="*/ 9221 h 60451"/>
                    <a:gd name="connsiteX6" fmla="*/ 14649 w 39761"/>
                    <a:gd name="connsiteY6" fmla="*/ 13320 h 60451"/>
                    <a:gd name="connsiteX7" fmla="*/ 13603 w 39761"/>
                    <a:gd name="connsiteY7" fmla="*/ 19467 h 60451"/>
                    <a:gd name="connsiteX8" fmla="*/ 13603 w 39761"/>
                    <a:gd name="connsiteY8" fmla="*/ 28689 h 60451"/>
                    <a:gd name="connsiteX9" fmla="*/ 13603 w 39761"/>
                    <a:gd name="connsiteY9" fmla="*/ 37910 h 60451"/>
                    <a:gd name="connsiteX10" fmla="*/ 14649 w 39761"/>
                    <a:gd name="connsiteY10" fmla="*/ 45083 h 60451"/>
                    <a:gd name="connsiteX11" fmla="*/ 16742 w 39761"/>
                    <a:gd name="connsiteY11" fmla="*/ 49181 h 60451"/>
                    <a:gd name="connsiteX12" fmla="*/ 20927 w 39761"/>
                    <a:gd name="connsiteY12" fmla="*/ 51230 h 60451"/>
                    <a:gd name="connsiteX13" fmla="*/ 23020 w 39761"/>
                    <a:gd name="connsiteY13" fmla="*/ 50206 h 60451"/>
                    <a:gd name="connsiteX14" fmla="*/ 25113 w 39761"/>
                    <a:gd name="connsiteY14" fmla="*/ 48156 h 60451"/>
                    <a:gd name="connsiteX15" fmla="*/ 27205 w 39761"/>
                    <a:gd name="connsiteY15" fmla="*/ 45083 h 60451"/>
                    <a:gd name="connsiteX16" fmla="*/ 28252 w 39761"/>
                    <a:gd name="connsiteY16" fmla="*/ 40984 h 60451"/>
                    <a:gd name="connsiteX17" fmla="*/ 28252 w 39761"/>
                    <a:gd name="connsiteY17" fmla="*/ 34837 h 60451"/>
                    <a:gd name="connsiteX18" fmla="*/ 19881 w 39761"/>
                    <a:gd name="connsiteY18" fmla="*/ 34837 h 60451"/>
                    <a:gd name="connsiteX19" fmla="*/ 19881 w 39761"/>
                    <a:gd name="connsiteY19" fmla="*/ 26640 h 60451"/>
                    <a:gd name="connsiteX20" fmla="*/ 39762 w 39761"/>
                    <a:gd name="connsiteY20" fmla="*/ 26640 h 60451"/>
                    <a:gd name="connsiteX21" fmla="*/ 39762 w 39761"/>
                    <a:gd name="connsiteY21" fmla="*/ 58402 h 60451"/>
                    <a:gd name="connsiteX22" fmla="*/ 31391 w 39761"/>
                    <a:gd name="connsiteY22" fmla="*/ 58402 h 60451"/>
                    <a:gd name="connsiteX23" fmla="*/ 31391 w 39761"/>
                    <a:gd name="connsiteY23" fmla="*/ 53279 h 60451"/>
                    <a:gd name="connsiteX24" fmla="*/ 31391 w 39761"/>
                    <a:gd name="connsiteY24" fmla="*/ 53279 h 60451"/>
                    <a:gd name="connsiteX25" fmla="*/ 26159 w 39761"/>
                    <a:gd name="connsiteY25" fmla="*/ 58402 h 60451"/>
                    <a:gd name="connsiteX26" fmla="*/ 18834 w 39761"/>
                    <a:gd name="connsiteY26" fmla="*/ 60452 h 60451"/>
                    <a:gd name="connsiteX27" fmla="*/ 9417 w 39761"/>
                    <a:gd name="connsiteY27" fmla="*/ 58402 h 60451"/>
                    <a:gd name="connsiteX28" fmla="*/ 4185 w 39761"/>
                    <a:gd name="connsiteY28" fmla="*/ 52255 h 60451"/>
                    <a:gd name="connsiteX29" fmla="*/ 1046 w 39761"/>
                    <a:gd name="connsiteY29" fmla="*/ 43033 h 60451"/>
                    <a:gd name="connsiteX30" fmla="*/ 0 w 39761"/>
                    <a:gd name="connsiteY30" fmla="*/ 29714 h 60451"/>
                    <a:gd name="connsiteX31" fmla="*/ 1046 w 39761"/>
                    <a:gd name="connsiteY31" fmla="*/ 16394 h 60451"/>
                    <a:gd name="connsiteX32" fmla="*/ 4185 w 39761"/>
                    <a:gd name="connsiteY32" fmla="*/ 7172 h 60451"/>
                    <a:gd name="connsiteX33" fmla="*/ 10464 w 39761"/>
                    <a:gd name="connsiteY33" fmla="*/ 2049 h 60451"/>
                    <a:gd name="connsiteX34" fmla="*/ 19881 w 39761"/>
                    <a:gd name="connsiteY34" fmla="*/ 0 h 60451"/>
                    <a:gd name="connsiteX35" fmla="*/ 34530 w 39761"/>
                    <a:gd name="connsiteY35" fmla="*/ 5123 h 60451"/>
                    <a:gd name="connsiteX36" fmla="*/ 38715 w 39761"/>
                    <a:gd name="connsiteY36" fmla="*/ 18443 h 60451"/>
                    <a:gd name="connsiteX37" fmla="*/ 27205 w 39761"/>
                    <a:gd name="connsiteY37" fmla="*/ 18443 h 60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39761" h="60451">
                      <a:moveTo>
                        <a:pt x="27205" y="17418"/>
                      </a:moveTo>
                      <a:cubicBezTo>
                        <a:pt x="27205" y="16394"/>
                        <a:pt x="27205" y="15369"/>
                        <a:pt x="27205" y="14344"/>
                      </a:cubicBezTo>
                      <a:cubicBezTo>
                        <a:pt x="27205" y="13320"/>
                        <a:pt x="26159" y="12295"/>
                        <a:pt x="26159" y="11271"/>
                      </a:cubicBezTo>
                      <a:cubicBezTo>
                        <a:pt x="25113" y="10246"/>
                        <a:pt x="25113" y="9221"/>
                        <a:pt x="24066" y="9221"/>
                      </a:cubicBezTo>
                      <a:cubicBezTo>
                        <a:pt x="23020" y="8197"/>
                        <a:pt x="21974" y="8197"/>
                        <a:pt x="20927" y="8197"/>
                      </a:cubicBezTo>
                      <a:cubicBezTo>
                        <a:pt x="19881" y="8197"/>
                        <a:pt x="17788" y="8197"/>
                        <a:pt x="16742" y="9221"/>
                      </a:cubicBezTo>
                      <a:cubicBezTo>
                        <a:pt x="15695" y="10246"/>
                        <a:pt x="14649" y="11271"/>
                        <a:pt x="14649" y="13320"/>
                      </a:cubicBezTo>
                      <a:cubicBezTo>
                        <a:pt x="13603" y="15369"/>
                        <a:pt x="13603" y="17418"/>
                        <a:pt x="13603" y="19467"/>
                      </a:cubicBezTo>
                      <a:cubicBezTo>
                        <a:pt x="13603" y="22541"/>
                        <a:pt x="13603" y="25615"/>
                        <a:pt x="13603" y="28689"/>
                      </a:cubicBezTo>
                      <a:cubicBezTo>
                        <a:pt x="13603" y="31763"/>
                        <a:pt x="13603" y="35861"/>
                        <a:pt x="13603" y="37910"/>
                      </a:cubicBezTo>
                      <a:cubicBezTo>
                        <a:pt x="13603" y="40984"/>
                        <a:pt x="14649" y="43033"/>
                        <a:pt x="14649" y="45083"/>
                      </a:cubicBezTo>
                      <a:cubicBezTo>
                        <a:pt x="15695" y="47132"/>
                        <a:pt x="15695" y="48156"/>
                        <a:pt x="16742" y="49181"/>
                      </a:cubicBezTo>
                      <a:cubicBezTo>
                        <a:pt x="17788" y="50206"/>
                        <a:pt x="18834" y="51230"/>
                        <a:pt x="20927" y="51230"/>
                      </a:cubicBezTo>
                      <a:cubicBezTo>
                        <a:pt x="21974" y="51230"/>
                        <a:pt x="21974" y="51230"/>
                        <a:pt x="23020" y="50206"/>
                      </a:cubicBezTo>
                      <a:cubicBezTo>
                        <a:pt x="24066" y="50206"/>
                        <a:pt x="25113" y="49181"/>
                        <a:pt x="25113" y="48156"/>
                      </a:cubicBezTo>
                      <a:cubicBezTo>
                        <a:pt x="25113" y="47132"/>
                        <a:pt x="26159" y="46107"/>
                        <a:pt x="27205" y="45083"/>
                      </a:cubicBezTo>
                      <a:cubicBezTo>
                        <a:pt x="27205" y="44058"/>
                        <a:pt x="28252" y="43033"/>
                        <a:pt x="28252" y="40984"/>
                      </a:cubicBezTo>
                      <a:lnTo>
                        <a:pt x="28252" y="34837"/>
                      </a:lnTo>
                      <a:lnTo>
                        <a:pt x="19881" y="34837"/>
                      </a:lnTo>
                      <a:lnTo>
                        <a:pt x="19881" y="26640"/>
                      </a:lnTo>
                      <a:lnTo>
                        <a:pt x="39762" y="26640"/>
                      </a:lnTo>
                      <a:lnTo>
                        <a:pt x="39762" y="58402"/>
                      </a:lnTo>
                      <a:lnTo>
                        <a:pt x="31391" y="58402"/>
                      </a:lnTo>
                      <a:lnTo>
                        <a:pt x="31391" y="53279"/>
                      </a:lnTo>
                      <a:lnTo>
                        <a:pt x="31391" y="53279"/>
                      </a:lnTo>
                      <a:cubicBezTo>
                        <a:pt x="30344" y="55329"/>
                        <a:pt x="28252" y="57378"/>
                        <a:pt x="26159" y="58402"/>
                      </a:cubicBezTo>
                      <a:cubicBezTo>
                        <a:pt x="24066" y="59427"/>
                        <a:pt x="21974" y="60452"/>
                        <a:pt x="18834" y="60452"/>
                      </a:cubicBezTo>
                      <a:cubicBezTo>
                        <a:pt x="14649" y="60452"/>
                        <a:pt x="12556" y="59427"/>
                        <a:pt x="9417" y="58402"/>
                      </a:cubicBezTo>
                      <a:cubicBezTo>
                        <a:pt x="7324" y="57378"/>
                        <a:pt x="5232" y="55329"/>
                        <a:pt x="4185" y="52255"/>
                      </a:cubicBezTo>
                      <a:cubicBezTo>
                        <a:pt x="3139" y="49181"/>
                        <a:pt x="2093" y="46107"/>
                        <a:pt x="1046" y="43033"/>
                      </a:cubicBezTo>
                      <a:cubicBezTo>
                        <a:pt x="0" y="39960"/>
                        <a:pt x="0" y="34837"/>
                        <a:pt x="0" y="29714"/>
                      </a:cubicBezTo>
                      <a:cubicBezTo>
                        <a:pt x="0" y="24591"/>
                        <a:pt x="0" y="20492"/>
                        <a:pt x="1046" y="16394"/>
                      </a:cubicBezTo>
                      <a:cubicBezTo>
                        <a:pt x="2093" y="12295"/>
                        <a:pt x="3139" y="9221"/>
                        <a:pt x="4185" y="7172"/>
                      </a:cubicBezTo>
                      <a:cubicBezTo>
                        <a:pt x="5232" y="5123"/>
                        <a:pt x="7324" y="3074"/>
                        <a:pt x="10464" y="2049"/>
                      </a:cubicBezTo>
                      <a:cubicBezTo>
                        <a:pt x="12556" y="1025"/>
                        <a:pt x="16742" y="0"/>
                        <a:pt x="19881" y="0"/>
                      </a:cubicBezTo>
                      <a:cubicBezTo>
                        <a:pt x="26159" y="0"/>
                        <a:pt x="31391" y="2049"/>
                        <a:pt x="34530" y="5123"/>
                      </a:cubicBezTo>
                      <a:cubicBezTo>
                        <a:pt x="37669" y="8197"/>
                        <a:pt x="38715" y="13320"/>
                        <a:pt x="38715" y="18443"/>
                      </a:cubicBezTo>
                      <a:lnTo>
                        <a:pt x="27205" y="18443"/>
                      </a:lnTo>
                      <a:close/>
                    </a:path>
                  </a:pathLst>
                </a:custGeom>
                <a:solidFill>
                  <a:schemeClr val="tx1">
                    <a:lumMod val="50000"/>
                    <a:lumOff val="50000"/>
                  </a:schemeClr>
                </a:solidFill>
                <a:ln w="10435" cap="flat">
                  <a:noFill/>
                  <a:prstDash val="solid"/>
                  <a:miter/>
                </a:ln>
              </p:spPr>
              <p:txBody>
                <a:bodyPr rtlCol="0" anchor="ctr"/>
                <a:lstStyle/>
                <a:p>
                  <a:endParaRPr lang="en-ES"/>
                </a:p>
              </p:txBody>
            </p:sp>
          </p:grpSp>
        </p:grpSp>
      </p:grpSp>
      <p:sp>
        <p:nvSpPr>
          <p:cNvPr id="30" name="TextBox 29">
            <a:extLst>
              <a:ext uri="{FF2B5EF4-FFF2-40B4-BE49-F238E27FC236}">
                <a16:creationId xmlns:a16="http://schemas.microsoft.com/office/drawing/2014/main" id="{FD373AAA-9775-E74F-8884-801A3454071A}"/>
              </a:ext>
            </a:extLst>
          </p:cNvPr>
          <p:cNvSpPr txBox="1"/>
          <p:nvPr userDrawn="1"/>
        </p:nvSpPr>
        <p:spPr>
          <a:xfrm>
            <a:off x="1096633" y="5170588"/>
            <a:ext cx="3612842" cy="584775"/>
          </a:xfrm>
          <a:prstGeom prst="rect">
            <a:avLst/>
          </a:prstGeom>
          <a:noFill/>
        </p:spPr>
        <p:txBody>
          <a:bodyPr wrap="square" rtlCol="0">
            <a:spAutoFit/>
          </a:bodyPr>
          <a:lstStyle/>
          <a:p>
            <a:r>
              <a:rPr lang="en-ES" sz="3200" b="0" dirty="0">
                <a:solidFill>
                  <a:schemeClr val="tx1">
                    <a:lumMod val="65000"/>
                    <a:lumOff val="35000"/>
                  </a:schemeClr>
                </a:solidFill>
              </a:rPr>
              <a:t>www.cnmc.es</a:t>
            </a:r>
          </a:p>
        </p:txBody>
      </p:sp>
      <p:sp>
        <p:nvSpPr>
          <p:cNvPr id="2" name="Title 1">
            <a:extLst>
              <a:ext uri="{FF2B5EF4-FFF2-40B4-BE49-F238E27FC236}">
                <a16:creationId xmlns:a16="http://schemas.microsoft.com/office/drawing/2014/main" id="{116D9684-F066-4844-9A8C-A6022D8712D5}"/>
              </a:ext>
            </a:extLst>
          </p:cNvPr>
          <p:cNvSpPr>
            <a:spLocks noGrp="1"/>
          </p:cNvSpPr>
          <p:nvPr>
            <p:ph type="ctrTitle" hasCustomPrompt="1"/>
          </p:nvPr>
        </p:nvSpPr>
        <p:spPr>
          <a:xfrm>
            <a:off x="1088572" y="2643839"/>
            <a:ext cx="5007428" cy="2252336"/>
          </a:xfrm>
          <a:prstGeom prst="rect">
            <a:avLst/>
          </a:prstGeom>
        </p:spPr>
        <p:txBody>
          <a:bodyPr anchor="t">
            <a:noAutofit/>
          </a:bodyPr>
          <a:lstStyle>
            <a:lvl1pPr algn="l">
              <a:lnSpc>
                <a:spcPct val="70000"/>
              </a:lnSpc>
              <a:defRPr sz="8000" b="0">
                <a:latin typeface="+mn-lt"/>
              </a:defRPr>
            </a:lvl1pPr>
          </a:lstStyle>
          <a:p>
            <a:r>
              <a:rPr lang="en-GB" dirty="0"/>
              <a:t>Click to add</a:t>
            </a:r>
            <a:br>
              <a:rPr lang="en-GB" dirty="0"/>
            </a:br>
            <a:r>
              <a:rPr lang="en-GB" dirty="0"/>
              <a:t>closing text</a:t>
            </a:r>
            <a:endParaRPr lang="en-ES" dirty="0"/>
          </a:p>
        </p:txBody>
      </p:sp>
      <p:sp>
        <p:nvSpPr>
          <p:cNvPr id="28" name="TextBox 27">
            <a:extLst>
              <a:ext uri="{FF2B5EF4-FFF2-40B4-BE49-F238E27FC236}">
                <a16:creationId xmlns:a16="http://schemas.microsoft.com/office/drawing/2014/main" id="{DDE2F135-DED7-EC46-9099-0F5B5DAE693A}"/>
              </a:ext>
            </a:extLst>
          </p:cNvPr>
          <p:cNvSpPr txBox="1"/>
          <p:nvPr userDrawn="1"/>
        </p:nvSpPr>
        <p:spPr>
          <a:xfrm>
            <a:off x="11382233" y="2402006"/>
            <a:ext cx="184731" cy="369332"/>
          </a:xfrm>
          <a:prstGeom prst="rect">
            <a:avLst/>
          </a:prstGeom>
          <a:noFill/>
        </p:spPr>
        <p:txBody>
          <a:bodyPr wrap="none" rtlCol="0">
            <a:spAutoFit/>
          </a:bodyPr>
          <a:lstStyle/>
          <a:p>
            <a:endParaRPr lang="en-ES" dirty="0"/>
          </a:p>
        </p:txBody>
      </p:sp>
      <p:sp>
        <p:nvSpPr>
          <p:cNvPr id="37" name="Picture Placeholder 36">
            <a:extLst>
              <a:ext uri="{FF2B5EF4-FFF2-40B4-BE49-F238E27FC236}">
                <a16:creationId xmlns:a16="http://schemas.microsoft.com/office/drawing/2014/main" id="{DB72C5C2-0A30-634D-B295-DA56B9CE0D49}"/>
              </a:ext>
            </a:extLst>
          </p:cNvPr>
          <p:cNvSpPr>
            <a:spLocks noGrp="1"/>
          </p:cNvSpPr>
          <p:nvPr>
            <p:ph type="pic" sz="quarter" idx="13"/>
          </p:nvPr>
        </p:nvSpPr>
        <p:spPr>
          <a:xfrm>
            <a:off x="7134095" y="0"/>
            <a:ext cx="5057905" cy="68580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solidFill>
            <a:schemeClr val="accent2"/>
          </a:solidFill>
        </p:spPr>
        <p:txBody>
          <a:bodyPr wrap="square" anchor="ctr">
            <a:noAutofit/>
          </a:bodyPr>
          <a:lstStyle>
            <a:lvl1pPr marL="0" indent="0" algn="ctr">
              <a:buNone/>
              <a:defRPr/>
            </a:lvl1pPr>
          </a:lstStyle>
          <a:p>
            <a:endParaRPr lang="en-ES"/>
          </a:p>
        </p:txBody>
      </p:sp>
    </p:spTree>
    <p:extLst>
      <p:ext uri="{BB962C8B-B14F-4D97-AF65-F5344CB8AC3E}">
        <p14:creationId xmlns:p14="http://schemas.microsoft.com/office/powerpoint/2010/main" val="2072278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ver_2 logo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D9684-F066-4844-9A8C-A6022D8712D5}"/>
              </a:ext>
            </a:extLst>
          </p:cNvPr>
          <p:cNvSpPr>
            <a:spLocks noGrp="1"/>
          </p:cNvSpPr>
          <p:nvPr>
            <p:ph type="ctrTitle"/>
          </p:nvPr>
        </p:nvSpPr>
        <p:spPr>
          <a:xfrm>
            <a:off x="1088572" y="3630304"/>
            <a:ext cx="4571999" cy="1554747"/>
          </a:xfrm>
        </p:spPr>
        <p:txBody>
          <a:bodyPr anchor="t">
            <a:noAutofit/>
          </a:bodyPr>
          <a:lstStyle>
            <a:lvl1pPr algn="l">
              <a:lnSpc>
                <a:spcPct val="80000"/>
              </a:lnSpc>
              <a:defRPr sz="4800" b="1"/>
            </a:lvl1pPr>
          </a:lstStyle>
          <a:p>
            <a:r>
              <a:rPr lang="es-ES"/>
              <a:t>Haga clic para modificar el estilo de título del patrón</a:t>
            </a:r>
            <a:endParaRPr lang="en-ES" dirty="0"/>
          </a:p>
        </p:txBody>
      </p:sp>
      <p:sp>
        <p:nvSpPr>
          <p:cNvPr id="3" name="Subtitle 2">
            <a:extLst>
              <a:ext uri="{FF2B5EF4-FFF2-40B4-BE49-F238E27FC236}">
                <a16:creationId xmlns:a16="http://schemas.microsoft.com/office/drawing/2014/main" id="{220996D3-DDAE-384D-BF66-A978F1CDE2A6}"/>
              </a:ext>
            </a:extLst>
          </p:cNvPr>
          <p:cNvSpPr>
            <a:spLocks noGrp="1"/>
          </p:cNvSpPr>
          <p:nvPr>
            <p:ph type="subTitle" idx="1"/>
          </p:nvPr>
        </p:nvSpPr>
        <p:spPr>
          <a:xfrm>
            <a:off x="1088572" y="5185051"/>
            <a:ext cx="4572000" cy="901850"/>
          </a:xfrm>
        </p:spPr>
        <p:txBody>
          <a:bodyPr>
            <a:noAutofit/>
          </a:bodyPr>
          <a:lstStyle>
            <a:lvl1pPr marL="0" indent="0" algn="l">
              <a:lnSpc>
                <a:spcPct val="80000"/>
              </a:lnSpc>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ES" dirty="0"/>
          </a:p>
        </p:txBody>
      </p:sp>
      <p:sp>
        <p:nvSpPr>
          <p:cNvPr id="6" name="Slide Number Placeholder 5">
            <a:extLst>
              <a:ext uri="{FF2B5EF4-FFF2-40B4-BE49-F238E27FC236}">
                <a16:creationId xmlns:a16="http://schemas.microsoft.com/office/drawing/2014/main" id="{A51AE17B-9831-F24F-BD0F-F20EA895C6A1}"/>
              </a:ext>
            </a:extLst>
          </p:cNvPr>
          <p:cNvSpPr>
            <a:spLocks noGrp="1"/>
          </p:cNvSpPr>
          <p:nvPr>
            <p:ph type="sldNum" sz="quarter" idx="12"/>
          </p:nvPr>
        </p:nvSpPr>
        <p:spPr>
          <a:xfrm>
            <a:off x="8698469" y="6308882"/>
            <a:ext cx="2743200" cy="365125"/>
          </a:xfrm>
          <a:prstGeom prst="rect">
            <a:avLst/>
          </a:prstGeom>
        </p:spPr>
        <p:txBody>
          <a:bodyPr/>
          <a:lstStyle/>
          <a:p>
            <a:fld id="{04356941-24CB-D344-9A38-AA9099A4E4EC}" type="slidenum">
              <a:rPr lang="en-ES" smtClean="0"/>
              <a:t>‹Nº›</a:t>
            </a:fld>
            <a:endParaRPr lang="en-ES"/>
          </a:p>
        </p:txBody>
      </p:sp>
      <p:sp>
        <p:nvSpPr>
          <p:cNvPr id="28" name="TextBox 27">
            <a:extLst>
              <a:ext uri="{FF2B5EF4-FFF2-40B4-BE49-F238E27FC236}">
                <a16:creationId xmlns:a16="http://schemas.microsoft.com/office/drawing/2014/main" id="{DDE2F135-DED7-EC46-9099-0F5B5DAE693A}"/>
              </a:ext>
            </a:extLst>
          </p:cNvPr>
          <p:cNvSpPr txBox="1"/>
          <p:nvPr userDrawn="1"/>
        </p:nvSpPr>
        <p:spPr>
          <a:xfrm>
            <a:off x="11382233" y="2402006"/>
            <a:ext cx="184731" cy="369332"/>
          </a:xfrm>
          <a:prstGeom prst="rect">
            <a:avLst/>
          </a:prstGeom>
          <a:noFill/>
        </p:spPr>
        <p:txBody>
          <a:bodyPr wrap="none" rtlCol="0">
            <a:spAutoFit/>
          </a:bodyPr>
          <a:lstStyle/>
          <a:p>
            <a:endParaRPr lang="en-ES" dirty="0"/>
          </a:p>
        </p:txBody>
      </p:sp>
      <p:sp>
        <p:nvSpPr>
          <p:cNvPr id="37" name="Picture Placeholder 36">
            <a:extLst>
              <a:ext uri="{FF2B5EF4-FFF2-40B4-BE49-F238E27FC236}">
                <a16:creationId xmlns:a16="http://schemas.microsoft.com/office/drawing/2014/main" id="{DB72C5C2-0A30-634D-B295-DA56B9CE0D49}"/>
              </a:ext>
            </a:extLst>
          </p:cNvPr>
          <p:cNvSpPr>
            <a:spLocks noGrp="1"/>
          </p:cNvSpPr>
          <p:nvPr>
            <p:ph type="pic" sz="quarter" idx="13"/>
          </p:nvPr>
        </p:nvSpPr>
        <p:spPr>
          <a:xfrm>
            <a:off x="7134096" y="0"/>
            <a:ext cx="5057905" cy="68580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solidFill>
            <a:schemeClr val="bg1"/>
          </a:solidFill>
        </p:spPr>
        <p:txBody>
          <a:bodyPr wrap="square" anchor="ctr">
            <a:noAutofit/>
          </a:bodyPr>
          <a:lstStyle>
            <a:lvl1pPr marL="0" indent="0" algn="ctr">
              <a:buNone/>
              <a:defRPr/>
            </a:lvl1pPr>
          </a:lstStyle>
          <a:p>
            <a:r>
              <a:rPr lang="es-ES"/>
              <a:t>Haga clic en el icono para agregar una imagen</a:t>
            </a:r>
            <a:endParaRPr lang="en-ES"/>
          </a:p>
        </p:txBody>
      </p:sp>
      <p:sp>
        <p:nvSpPr>
          <p:cNvPr id="5" name="Picture Placeholder 4">
            <a:extLst>
              <a:ext uri="{FF2B5EF4-FFF2-40B4-BE49-F238E27FC236}">
                <a16:creationId xmlns:a16="http://schemas.microsoft.com/office/drawing/2014/main" id="{122E619B-BB99-9A43-B86B-0EC7E4AA1700}"/>
              </a:ext>
            </a:extLst>
          </p:cNvPr>
          <p:cNvSpPr>
            <a:spLocks noGrp="1" noChangeAspect="1"/>
          </p:cNvSpPr>
          <p:nvPr>
            <p:ph type="pic" sz="quarter" idx="14" hasCustomPrompt="1"/>
          </p:nvPr>
        </p:nvSpPr>
        <p:spPr>
          <a:xfrm>
            <a:off x="1185863" y="1736919"/>
            <a:ext cx="3349625" cy="1116012"/>
          </a:xfrm>
        </p:spPr>
        <p:txBody>
          <a:bodyPr anchor="ctr"/>
          <a:lstStyle>
            <a:lvl1pPr marL="0" indent="0" algn="ctr">
              <a:buNone/>
              <a:defRPr/>
            </a:lvl1pPr>
          </a:lstStyle>
          <a:p>
            <a:r>
              <a:rPr lang="en-ES" dirty="0"/>
              <a:t>Insert Logo</a:t>
            </a:r>
          </a:p>
        </p:txBody>
      </p:sp>
    </p:spTree>
    <p:extLst>
      <p:ext uri="{BB962C8B-B14F-4D97-AF65-F5344CB8AC3E}">
        <p14:creationId xmlns:p14="http://schemas.microsoft.com/office/powerpoint/2010/main" val="270904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3" name="Content Placeholder 2">
            <a:extLst>
              <a:ext uri="{FF2B5EF4-FFF2-40B4-BE49-F238E27FC236}">
                <a16:creationId xmlns:a16="http://schemas.microsoft.com/office/drawing/2014/main" id="{433B1181-61CE-A842-BFB1-1E9645744D88}"/>
              </a:ext>
            </a:extLst>
          </p:cNvPr>
          <p:cNvSpPr>
            <a:spLocks noGrp="1"/>
          </p:cNvSpPr>
          <p:nvPr>
            <p:ph idx="1"/>
          </p:nvPr>
        </p:nvSpPr>
        <p:spPr>
          <a:xfrm>
            <a:off x="1487488" y="1520825"/>
            <a:ext cx="9866312" cy="4464050"/>
          </a:xfrm>
        </p:spPr>
        <p:txBody>
          <a:bodyPr/>
          <a:lstStyle>
            <a:lvl1pPr marL="0" indent="0">
              <a:spcBef>
                <a:spcPts val="0"/>
              </a:spcBef>
              <a:spcAft>
                <a:spcPts val="1200"/>
              </a:spcAft>
              <a:buNone/>
              <a:defRPr sz="1600"/>
            </a:lvl1pPr>
            <a:lvl2pPr marL="269875" indent="-173038">
              <a:spcBef>
                <a:spcPts val="0"/>
              </a:spcBef>
              <a:spcAft>
                <a:spcPts val="1200"/>
              </a:spcAft>
              <a:buSzPct val="110000"/>
              <a:tabLst/>
              <a:defRPr sz="1400"/>
            </a:lvl2pPr>
            <a:lvl3pPr marL="444500" indent="-174625">
              <a:spcBef>
                <a:spcPts val="0"/>
              </a:spcBef>
              <a:spcAft>
                <a:spcPts val="1200"/>
              </a:spcAft>
              <a:buSzPct val="75000"/>
              <a:buFont typeface="Courier New" panose="02070309020205020404" pitchFamily="49" charset="0"/>
              <a:buChar char="o"/>
              <a:tabLst/>
              <a:defRPr sz="1400"/>
            </a:lvl3pPr>
            <a:lvl4pPr marL="1071563" indent="-238125">
              <a:spcBef>
                <a:spcPts val="0"/>
              </a:spcBef>
              <a:spcAft>
                <a:spcPts val="1200"/>
              </a:spcAft>
              <a:tabLst/>
              <a:defRPr sz="1400"/>
            </a:lvl4pPr>
            <a:lvl5pPr marL="1377950" indent="-257175">
              <a:spcBef>
                <a:spcPts val="0"/>
              </a:spcBef>
              <a:spcAft>
                <a:spcPts val="1200"/>
              </a:spcAft>
              <a:tabLst/>
              <a:defRPr sz="1400"/>
            </a:lvl5pPr>
          </a:lstStyle>
          <a:p>
            <a:pPr lvl="0"/>
            <a:r>
              <a:rPr lang="en-GB" dirty="0"/>
              <a:t>Click to edit Master text styles</a:t>
            </a:r>
          </a:p>
          <a:p>
            <a:pPr lvl="1"/>
            <a:r>
              <a:rPr lang="en-GB" dirty="0"/>
              <a:t>Second level</a:t>
            </a:r>
          </a:p>
          <a:p>
            <a:pPr lvl="2"/>
            <a:r>
              <a:rPr lang="en-GB" dirty="0"/>
              <a:t>Third level</a:t>
            </a:r>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Tree>
    <p:extLst>
      <p:ext uri="{BB962C8B-B14F-4D97-AF65-F5344CB8AC3E}">
        <p14:creationId xmlns:p14="http://schemas.microsoft.com/office/powerpoint/2010/main" val="1191262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ubtitle and Content">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5" name="Title 4">
            <a:extLst>
              <a:ext uri="{FF2B5EF4-FFF2-40B4-BE49-F238E27FC236}">
                <a16:creationId xmlns:a16="http://schemas.microsoft.com/office/drawing/2014/main" id="{CA584FAC-D5E2-204C-A84A-3DDC80996E84}"/>
              </a:ext>
            </a:extLst>
          </p:cNvPr>
          <p:cNvSpPr>
            <a:spLocks noGrp="1"/>
          </p:cNvSpPr>
          <p:nvPr>
            <p:ph type="title"/>
          </p:nvPr>
        </p:nvSpPr>
        <p:spPr/>
        <p:txBody>
          <a:bodyPr>
            <a:noAutofit/>
          </a:bodyPr>
          <a:lstStyle/>
          <a:p>
            <a:r>
              <a:rPr lang="en-GB"/>
              <a:t>Click to edit Master title style</a:t>
            </a:r>
            <a:endParaRPr lang="en-ES"/>
          </a:p>
        </p:txBody>
      </p:sp>
      <p:sp>
        <p:nvSpPr>
          <p:cNvPr id="8" name="Text Placeholder 7">
            <a:extLst>
              <a:ext uri="{FF2B5EF4-FFF2-40B4-BE49-F238E27FC236}">
                <a16:creationId xmlns:a16="http://schemas.microsoft.com/office/drawing/2014/main" id="{978EFA12-EBB4-8649-B956-5280121ECBFE}"/>
              </a:ext>
            </a:extLst>
          </p:cNvPr>
          <p:cNvSpPr>
            <a:spLocks noGrp="1"/>
          </p:cNvSpPr>
          <p:nvPr>
            <p:ph type="body" sz="quarter" idx="14"/>
          </p:nvPr>
        </p:nvSpPr>
        <p:spPr>
          <a:xfrm>
            <a:off x="1487488" y="1520826"/>
            <a:ext cx="9864725" cy="503918"/>
          </a:xfrm>
        </p:spPr>
        <p:txBody>
          <a:bodyPr>
            <a:noAutofit/>
          </a:bodyPr>
          <a:lstStyle>
            <a:lvl1pPr>
              <a:defRPr sz="2400" b="1">
                <a:solidFill>
                  <a:schemeClr val="tx1">
                    <a:lumMod val="50000"/>
                    <a:lumOff val="50000"/>
                  </a:schemeClr>
                </a:solidFill>
              </a:defRPr>
            </a:lvl1pPr>
          </a:lstStyle>
          <a:p>
            <a:pPr lvl="0"/>
            <a:r>
              <a:rPr lang="en-GB" dirty="0"/>
              <a:t>Click to edit Master text styles</a:t>
            </a:r>
          </a:p>
        </p:txBody>
      </p:sp>
      <p:sp>
        <p:nvSpPr>
          <p:cNvPr id="10" name="Text Placeholder 9">
            <a:extLst>
              <a:ext uri="{FF2B5EF4-FFF2-40B4-BE49-F238E27FC236}">
                <a16:creationId xmlns:a16="http://schemas.microsoft.com/office/drawing/2014/main" id="{6B3493C1-DE27-5248-9EA2-33FB29EF6C3B}"/>
              </a:ext>
            </a:extLst>
          </p:cNvPr>
          <p:cNvSpPr>
            <a:spLocks noGrp="1"/>
          </p:cNvSpPr>
          <p:nvPr>
            <p:ph type="body" sz="quarter" idx="15"/>
          </p:nvPr>
        </p:nvSpPr>
        <p:spPr>
          <a:xfrm>
            <a:off x="1487488" y="2155825"/>
            <a:ext cx="9864725" cy="3829050"/>
          </a:xfrm>
        </p:spPr>
        <p:txBody>
          <a:bodyPr>
            <a:noAutofit/>
          </a:bodyPr>
          <a:lstStyle>
            <a:lvl1pPr>
              <a:defRPr sz="1600"/>
            </a:lvl1pPr>
            <a:lvl2pPr marL="382587" indent="-285750">
              <a:defRPr lang="en-GB" sz="1400" kern="1200" dirty="0" smtClean="0">
                <a:solidFill>
                  <a:schemeClr val="tx1"/>
                </a:solidFill>
                <a:latin typeface="+mn-lt"/>
                <a:ea typeface="+mn-ea"/>
                <a:cs typeface="+mn-cs"/>
              </a:defRPr>
            </a:lvl2pPr>
            <a:lvl3pPr marL="555625" indent="-285750">
              <a:defRPr lang="en-GB" sz="1400" kern="1200" dirty="0" smtClean="0">
                <a:solidFill>
                  <a:schemeClr val="tx1"/>
                </a:solidFill>
                <a:latin typeface="+mn-lt"/>
                <a:ea typeface="+mn-ea"/>
                <a:cs typeface="+mn-cs"/>
              </a:defRPr>
            </a:lvl3pPr>
            <a:lvl4pPr>
              <a:defRPr sz="1600"/>
            </a:lvl4pPr>
            <a:lvl5pPr>
              <a:defRPr sz="1600"/>
            </a:lvl5pPr>
          </a:lstStyle>
          <a:p>
            <a:pPr lvl="0"/>
            <a:r>
              <a:rPr lang="en-GB" dirty="0"/>
              <a:t>Click to edit Master text styles</a:t>
            </a:r>
          </a:p>
          <a:p>
            <a:pPr marL="269875" lvl="1" indent="-173038" algn="l" defTabSz="914400" rtl="0" eaLnBrk="1" latinLnBrk="0" hangingPunct="1">
              <a:lnSpc>
                <a:spcPct val="90000"/>
              </a:lnSpc>
              <a:spcBef>
                <a:spcPts val="0"/>
              </a:spcBef>
              <a:spcAft>
                <a:spcPts val="1200"/>
              </a:spcAft>
              <a:buSzPct val="110000"/>
              <a:buFont typeface="Arial" panose="020B0604020202020204" pitchFamily="34" charset="0"/>
              <a:buChar char="•"/>
              <a:tabLst/>
            </a:pPr>
            <a:r>
              <a:rPr lang="en-GB" dirty="0"/>
              <a:t>Second level</a:t>
            </a:r>
          </a:p>
          <a:p>
            <a:pPr marL="444500" lvl="2" indent="-174625" algn="l" defTabSz="914400" rtl="0" eaLnBrk="1" latinLnBrk="0" hangingPunct="1">
              <a:lnSpc>
                <a:spcPct val="90000"/>
              </a:lnSpc>
              <a:spcBef>
                <a:spcPts val="0"/>
              </a:spcBef>
              <a:spcAft>
                <a:spcPts val="1200"/>
              </a:spcAft>
              <a:buSzPct val="75000"/>
              <a:buFont typeface="Courier New" panose="02070309020205020404" pitchFamily="49" charset="0"/>
              <a:buChar char="o"/>
              <a:tabLst/>
            </a:pPr>
            <a:r>
              <a:rPr lang="en-GB" dirty="0"/>
              <a:t>Third level</a:t>
            </a:r>
          </a:p>
        </p:txBody>
      </p:sp>
    </p:spTree>
    <p:extLst>
      <p:ext uri="{BB962C8B-B14F-4D97-AF65-F5344CB8AC3E}">
        <p14:creationId xmlns:p14="http://schemas.microsoft.com/office/powerpoint/2010/main" val="15997697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2_Title and Content 2 column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7488" y="620713"/>
            <a:ext cx="9866312" cy="755649"/>
          </a:xfrm>
        </p:spPr>
        <p:txBody>
          <a:bodyPr>
            <a:noAutofit/>
          </a:bodyPr>
          <a:lstStyle>
            <a:lvl1pPr>
              <a:defRPr sz="2800" b="1" i="0"/>
            </a:lvl1pPr>
          </a:lstStyle>
          <a:p>
            <a:r>
              <a:rPr lang="en-GB" dirty="0"/>
              <a:t>Click to edit Master title style</a:t>
            </a:r>
            <a:endParaRPr lang="en-ES" dirty="0"/>
          </a:p>
        </p:txBody>
      </p:sp>
      <p:sp>
        <p:nvSpPr>
          <p:cNvPr id="3" name="Content Placeholder 2">
            <a:extLst>
              <a:ext uri="{FF2B5EF4-FFF2-40B4-BE49-F238E27FC236}">
                <a16:creationId xmlns:a16="http://schemas.microsoft.com/office/drawing/2014/main" id="{433B1181-61CE-A842-BFB1-1E9645744D88}"/>
              </a:ext>
            </a:extLst>
          </p:cNvPr>
          <p:cNvSpPr>
            <a:spLocks noGrp="1"/>
          </p:cNvSpPr>
          <p:nvPr>
            <p:ph idx="1"/>
          </p:nvPr>
        </p:nvSpPr>
        <p:spPr>
          <a:xfrm>
            <a:off x="1487488" y="1520825"/>
            <a:ext cx="9866312" cy="4464050"/>
          </a:xfrm>
        </p:spPr>
        <p:txBody>
          <a:bodyPr numCol="2" spcCol="720000">
            <a:noAutofit/>
          </a:bodyPr>
          <a:lstStyle>
            <a:lvl1pPr marL="0" indent="0">
              <a:spcBef>
                <a:spcPts val="0"/>
              </a:spcBef>
              <a:spcAft>
                <a:spcPts val="1200"/>
              </a:spcAft>
              <a:buNone/>
              <a:defRPr sz="1600"/>
            </a:lvl1pPr>
            <a:lvl2pPr marL="269875" indent="-173038">
              <a:spcBef>
                <a:spcPts val="0"/>
              </a:spcBef>
              <a:spcAft>
                <a:spcPts val="1200"/>
              </a:spcAft>
              <a:buSzPct val="110000"/>
              <a:tabLst/>
              <a:defRPr sz="1400"/>
            </a:lvl2pPr>
            <a:lvl3pPr marL="444500" indent="-174625">
              <a:spcBef>
                <a:spcPts val="0"/>
              </a:spcBef>
              <a:spcAft>
                <a:spcPts val="1200"/>
              </a:spcAft>
              <a:buSzPct val="75000"/>
              <a:buFont typeface="Courier New" panose="02070309020205020404" pitchFamily="49" charset="0"/>
              <a:buChar char="o"/>
              <a:tabLst/>
              <a:defRPr sz="1400"/>
            </a:lvl3pPr>
            <a:lvl4pPr marL="1071563" indent="-238125">
              <a:spcBef>
                <a:spcPts val="0"/>
              </a:spcBef>
              <a:spcAft>
                <a:spcPts val="1200"/>
              </a:spcAft>
              <a:tabLst/>
              <a:defRPr sz="1400"/>
            </a:lvl4pPr>
            <a:lvl5pPr marL="1377950" indent="-257175">
              <a:spcBef>
                <a:spcPts val="0"/>
              </a:spcBef>
              <a:spcAft>
                <a:spcPts val="1200"/>
              </a:spcAft>
              <a:tabLst/>
              <a:defRPr sz="1400"/>
            </a:lvl5pPr>
          </a:lstStyle>
          <a:p>
            <a:pPr lvl="0"/>
            <a:r>
              <a:rPr lang="en-GB" dirty="0"/>
              <a:t>Click to edit Master text styles</a:t>
            </a:r>
          </a:p>
          <a:p>
            <a:pPr lvl="1"/>
            <a:r>
              <a:rPr lang="en-GB" dirty="0"/>
              <a:t>Second level</a:t>
            </a:r>
          </a:p>
          <a:p>
            <a:pPr lvl="2"/>
            <a:r>
              <a:rPr lang="en-GB" dirty="0"/>
              <a:t>Third level</a:t>
            </a:r>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Tree>
    <p:extLst>
      <p:ext uri="{BB962C8B-B14F-4D97-AF65-F5344CB8AC3E}">
        <p14:creationId xmlns:p14="http://schemas.microsoft.com/office/powerpoint/2010/main" val="1590378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Title, Subtitle, Content and Picture">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p:txBody>
          <a:bodyPr/>
          <a:lstStyle/>
          <a:p>
            <a:fld id="{04356941-24CB-D344-9A38-AA9099A4E4EC}" type="slidenum">
              <a:rPr lang="en-ES" smtClean="0"/>
              <a:t>‹Nº›</a:t>
            </a:fld>
            <a:endParaRPr lang="en-ES"/>
          </a:p>
        </p:txBody>
      </p:sp>
      <p:sp>
        <p:nvSpPr>
          <p:cNvPr id="4" name="Footer Placeholder 3">
            <a:extLst>
              <a:ext uri="{FF2B5EF4-FFF2-40B4-BE49-F238E27FC236}">
                <a16:creationId xmlns:a16="http://schemas.microsoft.com/office/drawing/2014/main" id="{17B784AB-A5E8-8C40-8DB7-EC962CC47F05}"/>
              </a:ext>
            </a:extLst>
          </p:cNvPr>
          <p:cNvSpPr>
            <a:spLocks noGrp="1"/>
          </p:cNvSpPr>
          <p:nvPr>
            <p:ph type="ftr" sz="quarter" idx="13"/>
          </p:nvPr>
        </p:nvSpPr>
        <p:spPr/>
        <p:txBody>
          <a:bodyPr/>
          <a:lstStyle/>
          <a:p>
            <a:endParaRPr lang="en-ES" dirty="0"/>
          </a:p>
        </p:txBody>
      </p:sp>
      <p:sp>
        <p:nvSpPr>
          <p:cNvPr id="5" name="Title 4">
            <a:extLst>
              <a:ext uri="{FF2B5EF4-FFF2-40B4-BE49-F238E27FC236}">
                <a16:creationId xmlns:a16="http://schemas.microsoft.com/office/drawing/2014/main" id="{CA584FAC-D5E2-204C-A84A-3DDC80996E84}"/>
              </a:ext>
            </a:extLst>
          </p:cNvPr>
          <p:cNvSpPr>
            <a:spLocks noGrp="1"/>
          </p:cNvSpPr>
          <p:nvPr>
            <p:ph type="title"/>
          </p:nvPr>
        </p:nvSpPr>
        <p:spPr/>
        <p:txBody>
          <a:bodyPr>
            <a:noAutofit/>
          </a:bodyPr>
          <a:lstStyle/>
          <a:p>
            <a:r>
              <a:rPr lang="en-GB"/>
              <a:t>Click to edit Master title style</a:t>
            </a:r>
            <a:endParaRPr lang="en-ES"/>
          </a:p>
        </p:txBody>
      </p:sp>
      <p:sp>
        <p:nvSpPr>
          <p:cNvPr id="8" name="Text Placeholder 7">
            <a:extLst>
              <a:ext uri="{FF2B5EF4-FFF2-40B4-BE49-F238E27FC236}">
                <a16:creationId xmlns:a16="http://schemas.microsoft.com/office/drawing/2014/main" id="{978EFA12-EBB4-8649-B956-5280121ECBFE}"/>
              </a:ext>
            </a:extLst>
          </p:cNvPr>
          <p:cNvSpPr>
            <a:spLocks noGrp="1"/>
          </p:cNvSpPr>
          <p:nvPr>
            <p:ph type="body" sz="quarter" idx="14"/>
          </p:nvPr>
        </p:nvSpPr>
        <p:spPr>
          <a:xfrm>
            <a:off x="1487488" y="1520826"/>
            <a:ext cx="5895806" cy="503918"/>
          </a:xfrm>
        </p:spPr>
        <p:txBody>
          <a:bodyPr>
            <a:noAutofit/>
          </a:bodyPr>
          <a:lstStyle>
            <a:lvl1pPr>
              <a:defRPr sz="2400" b="1">
                <a:solidFill>
                  <a:schemeClr val="tx1">
                    <a:lumMod val="50000"/>
                    <a:lumOff val="50000"/>
                  </a:schemeClr>
                </a:solidFill>
              </a:defRPr>
            </a:lvl1pPr>
          </a:lstStyle>
          <a:p>
            <a:pPr lvl="0"/>
            <a:r>
              <a:rPr lang="en-GB" dirty="0"/>
              <a:t>Click to edit Master text styles</a:t>
            </a:r>
          </a:p>
        </p:txBody>
      </p:sp>
      <p:sp>
        <p:nvSpPr>
          <p:cNvPr id="10" name="Text Placeholder 9">
            <a:extLst>
              <a:ext uri="{FF2B5EF4-FFF2-40B4-BE49-F238E27FC236}">
                <a16:creationId xmlns:a16="http://schemas.microsoft.com/office/drawing/2014/main" id="{6B3493C1-DE27-5248-9EA2-33FB29EF6C3B}"/>
              </a:ext>
            </a:extLst>
          </p:cNvPr>
          <p:cNvSpPr>
            <a:spLocks noGrp="1"/>
          </p:cNvSpPr>
          <p:nvPr>
            <p:ph type="body" sz="quarter" idx="15"/>
          </p:nvPr>
        </p:nvSpPr>
        <p:spPr>
          <a:xfrm>
            <a:off x="1487488" y="2155825"/>
            <a:ext cx="5895806" cy="3829050"/>
          </a:xfrm>
        </p:spPr>
        <p:txBody>
          <a:bodyPr>
            <a:noAutofit/>
          </a:bodyPr>
          <a:lstStyle>
            <a:lvl1pPr>
              <a:defRPr sz="1600"/>
            </a:lvl1pPr>
            <a:lvl2pPr marL="382587" indent="-285750">
              <a:defRPr lang="en-GB" sz="1400" kern="1200" dirty="0" smtClean="0">
                <a:solidFill>
                  <a:schemeClr val="tx1"/>
                </a:solidFill>
                <a:latin typeface="+mn-lt"/>
                <a:ea typeface="+mn-ea"/>
                <a:cs typeface="+mn-cs"/>
              </a:defRPr>
            </a:lvl2pPr>
            <a:lvl3pPr marL="555625" indent="-285750">
              <a:defRPr lang="en-GB" sz="1400" kern="1200" dirty="0" smtClean="0">
                <a:solidFill>
                  <a:schemeClr val="tx1"/>
                </a:solidFill>
                <a:latin typeface="+mn-lt"/>
                <a:ea typeface="+mn-ea"/>
                <a:cs typeface="+mn-cs"/>
              </a:defRPr>
            </a:lvl3pPr>
            <a:lvl4pPr>
              <a:defRPr sz="1600"/>
            </a:lvl4pPr>
            <a:lvl5pPr>
              <a:defRPr sz="1600"/>
            </a:lvl5pPr>
          </a:lstStyle>
          <a:p>
            <a:pPr lvl="0"/>
            <a:r>
              <a:rPr lang="en-GB" dirty="0"/>
              <a:t>Click to edit Master text styles</a:t>
            </a:r>
          </a:p>
          <a:p>
            <a:pPr marL="269875" lvl="1" indent="-173038" algn="l" defTabSz="914400" rtl="0" eaLnBrk="1" latinLnBrk="0" hangingPunct="1">
              <a:lnSpc>
                <a:spcPct val="90000"/>
              </a:lnSpc>
              <a:spcBef>
                <a:spcPts val="0"/>
              </a:spcBef>
              <a:spcAft>
                <a:spcPts val="1200"/>
              </a:spcAft>
              <a:buSzPct val="110000"/>
              <a:buFont typeface="Arial" panose="020B0604020202020204" pitchFamily="34" charset="0"/>
              <a:buChar char="•"/>
              <a:tabLst/>
            </a:pPr>
            <a:r>
              <a:rPr lang="en-GB" dirty="0"/>
              <a:t>Second level</a:t>
            </a:r>
          </a:p>
          <a:p>
            <a:pPr marL="444500" lvl="2" indent="-174625" algn="l" defTabSz="914400" rtl="0" eaLnBrk="1" latinLnBrk="0" hangingPunct="1">
              <a:lnSpc>
                <a:spcPct val="90000"/>
              </a:lnSpc>
              <a:spcBef>
                <a:spcPts val="0"/>
              </a:spcBef>
              <a:spcAft>
                <a:spcPts val="1200"/>
              </a:spcAft>
              <a:buSzPct val="75000"/>
              <a:buFont typeface="Courier New" panose="02070309020205020404" pitchFamily="49" charset="0"/>
              <a:buChar char="o"/>
              <a:tabLst/>
            </a:pPr>
            <a:r>
              <a:rPr lang="en-GB" dirty="0"/>
              <a:t>Third level</a:t>
            </a:r>
          </a:p>
        </p:txBody>
      </p:sp>
      <p:sp>
        <p:nvSpPr>
          <p:cNvPr id="9" name="Picture Placeholder 35">
            <a:extLst>
              <a:ext uri="{FF2B5EF4-FFF2-40B4-BE49-F238E27FC236}">
                <a16:creationId xmlns:a16="http://schemas.microsoft.com/office/drawing/2014/main" id="{9AF3C1BF-7E65-0E42-A294-4EE1E0873446}"/>
              </a:ext>
            </a:extLst>
          </p:cNvPr>
          <p:cNvSpPr>
            <a:spLocks noGrp="1"/>
          </p:cNvSpPr>
          <p:nvPr>
            <p:ph type="pic" sz="quarter" idx="16"/>
          </p:nvPr>
        </p:nvSpPr>
        <p:spPr>
          <a:xfrm>
            <a:off x="8493324" y="1330326"/>
            <a:ext cx="3698676" cy="48006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noFill/>
        </p:spPr>
        <p:txBody>
          <a:bodyPr wrap="square" anchor="ctr">
            <a:noAutofit/>
          </a:bodyPr>
          <a:lstStyle>
            <a:lvl1pPr marL="0" indent="0" algn="ctr">
              <a:buNone/>
              <a:defRPr/>
            </a:lvl1pPr>
          </a:lstStyle>
          <a:p>
            <a:endParaRPr lang="en-ES"/>
          </a:p>
        </p:txBody>
      </p:sp>
    </p:spTree>
    <p:extLst>
      <p:ext uri="{BB962C8B-B14F-4D97-AF65-F5344CB8AC3E}">
        <p14:creationId xmlns:p14="http://schemas.microsoft.com/office/powerpoint/2010/main" val="37996401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Content and 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4414" y="620714"/>
            <a:ext cx="9867799" cy="755650"/>
          </a:xfrm>
        </p:spPr>
        <p:txBody>
          <a:bodyPr>
            <a:noAutofit/>
          </a:bodyPr>
          <a:lstStyle>
            <a:lvl1pPr algn="l" defTabSz="914400" rtl="0" eaLnBrk="1" latinLnBrk="0" hangingPunct="1">
              <a:lnSpc>
                <a:spcPct val="90000"/>
              </a:lnSpc>
              <a:spcBef>
                <a:spcPct val="0"/>
              </a:spcBef>
              <a:buNone/>
              <a:defRPr lang="en-ES" sz="2800" b="1" i="0" kern="1200" dirty="0">
                <a:solidFill>
                  <a:schemeClr val="tx1"/>
                </a:solidFill>
                <a:latin typeface="+mj-lt"/>
                <a:ea typeface="+mj-ea"/>
                <a:cs typeface="+mj-cs"/>
              </a:defRPr>
            </a:lvl1pPr>
          </a:lstStyle>
          <a:p>
            <a:r>
              <a:rPr lang="en-GB" dirty="0"/>
              <a:t>Click to edit Master title style</a:t>
            </a:r>
            <a:endParaRPr lang="en-ES" dirty="0"/>
          </a:p>
        </p:txBody>
      </p:sp>
      <p:sp>
        <p:nvSpPr>
          <p:cNvPr id="3" name="Content Placeholder 2">
            <a:extLst>
              <a:ext uri="{FF2B5EF4-FFF2-40B4-BE49-F238E27FC236}">
                <a16:creationId xmlns:a16="http://schemas.microsoft.com/office/drawing/2014/main" id="{433B1181-61CE-A842-BFB1-1E9645744D88}"/>
              </a:ext>
            </a:extLst>
          </p:cNvPr>
          <p:cNvSpPr>
            <a:spLocks noGrp="1"/>
          </p:cNvSpPr>
          <p:nvPr>
            <p:ph idx="1"/>
          </p:nvPr>
        </p:nvSpPr>
        <p:spPr>
          <a:xfrm>
            <a:off x="1484414" y="1520825"/>
            <a:ext cx="6385957" cy="4464050"/>
          </a:xfrm>
        </p:spPr>
        <p:txBody>
          <a:bodyPr numCol="1">
            <a:noAutofit/>
          </a:bodyPr>
          <a:lstStyle>
            <a:lvl1pPr marL="0" indent="0">
              <a:spcBef>
                <a:spcPts val="0"/>
              </a:spcBef>
              <a:spcAft>
                <a:spcPts val="1200"/>
              </a:spcAft>
              <a:buNone/>
              <a:defRPr sz="1600"/>
            </a:lvl1pPr>
            <a:lvl2pPr marL="269875" indent="-173038">
              <a:spcBef>
                <a:spcPts val="0"/>
              </a:spcBef>
              <a:spcAft>
                <a:spcPts val="1200"/>
              </a:spcAft>
              <a:buSzPct val="110000"/>
              <a:buFont typeface="Arial" panose="020B0604020202020204" pitchFamily="34" charset="0"/>
              <a:buChar char="•"/>
              <a:tabLst/>
              <a:defRPr sz="1400"/>
            </a:lvl2pPr>
            <a:lvl3pPr marL="444500" indent="-174625">
              <a:spcBef>
                <a:spcPts val="0"/>
              </a:spcBef>
              <a:spcAft>
                <a:spcPts val="1200"/>
              </a:spcAft>
              <a:buSzPct val="75000"/>
              <a:buFont typeface="Courier New" panose="02070309020205020404" pitchFamily="49" charset="0"/>
              <a:buChar char="o"/>
              <a:tabLst/>
              <a:defRPr sz="1400"/>
            </a:lvl3pPr>
            <a:lvl4pPr marL="668338" indent="-177800">
              <a:spcBef>
                <a:spcPts val="0"/>
              </a:spcBef>
              <a:spcAft>
                <a:spcPts val="1200"/>
              </a:spcAft>
              <a:buFont typeface="Arial" panose="020B0604020202020204" pitchFamily="34" charset="0"/>
              <a:buChar char="•"/>
              <a:tabLst/>
              <a:defRPr sz="1400"/>
            </a:lvl4pPr>
            <a:lvl5pPr marL="2114550" indent="-285750">
              <a:spcBef>
                <a:spcPts val="0"/>
              </a:spcBef>
              <a:spcAft>
                <a:spcPts val="1200"/>
              </a:spcAft>
              <a:buFont typeface="Arial" panose="020B0604020202020204" pitchFamily="34" charset="0"/>
              <a:buChar char="•"/>
              <a:defRPr sz="1400"/>
            </a:lvl5pPr>
          </a:lstStyle>
          <a:p>
            <a:pPr lvl="0"/>
            <a:r>
              <a:rPr lang="en-GB" dirty="0"/>
              <a:t>Click to edit Master text styles</a:t>
            </a:r>
          </a:p>
          <a:p>
            <a:pPr lvl="1"/>
            <a:r>
              <a:rPr lang="en-GB" dirty="0"/>
              <a:t>Second level</a:t>
            </a:r>
          </a:p>
          <a:p>
            <a:pPr lvl="2"/>
            <a:r>
              <a:rPr lang="en-GB" dirty="0"/>
              <a:t>Third level</a:t>
            </a:r>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a:xfrm>
            <a:off x="10704513" y="6308724"/>
            <a:ext cx="647700" cy="396875"/>
          </a:xfrm>
        </p:spPr>
        <p:txBody>
          <a:bodyPr/>
          <a:lstStyle/>
          <a:p>
            <a:fld id="{04356941-24CB-D344-9A38-AA9099A4E4EC}" type="slidenum">
              <a:rPr lang="en-ES" smtClean="0"/>
              <a:t>‹Nº›</a:t>
            </a:fld>
            <a:endParaRPr lang="en-ES"/>
          </a:p>
        </p:txBody>
      </p:sp>
      <p:sp>
        <p:nvSpPr>
          <p:cNvPr id="33" name="Footer Placeholder 32">
            <a:extLst>
              <a:ext uri="{FF2B5EF4-FFF2-40B4-BE49-F238E27FC236}">
                <a16:creationId xmlns:a16="http://schemas.microsoft.com/office/drawing/2014/main" id="{F4120586-1C7B-8F42-B8C9-7906C64127D7}"/>
              </a:ext>
            </a:extLst>
          </p:cNvPr>
          <p:cNvSpPr>
            <a:spLocks noGrp="1"/>
          </p:cNvSpPr>
          <p:nvPr>
            <p:ph type="ftr" sz="quarter" idx="13"/>
          </p:nvPr>
        </p:nvSpPr>
        <p:spPr/>
        <p:txBody>
          <a:bodyPr/>
          <a:lstStyle/>
          <a:p>
            <a:endParaRPr lang="en-ES" dirty="0"/>
          </a:p>
        </p:txBody>
      </p:sp>
      <p:sp>
        <p:nvSpPr>
          <p:cNvPr id="7" name="Picture Placeholder 35">
            <a:extLst>
              <a:ext uri="{FF2B5EF4-FFF2-40B4-BE49-F238E27FC236}">
                <a16:creationId xmlns:a16="http://schemas.microsoft.com/office/drawing/2014/main" id="{CD8B7338-07A4-AC45-A821-0BFC4E8A71D0}"/>
              </a:ext>
            </a:extLst>
          </p:cNvPr>
          <p:cNvSpPr>
            <a:spLocks noGrp="1"/>
          </p:cNvSpPr>
          <p:nvPr>
            <p:ph type="pic" sz="quarter" idx="16"/>
          </p:nvPr>
        </p:nvSpPr>
        <p:spPr>
          <a:xfrm>
            <a:off x="8493324" y="1330326"/>
            <a:ext cx="3698676" cy="4800600"/>
          </a:xfrm>
          <a:custGeom>
            <a:avLst/>
            <a:gdLst>
              <a:gd name="connsiteX0" fmla="*/ 1640142 w 5057905"/>
              <a:gd name="connsiteY0" fmla="*/ 0 h 6858000"/>
              <a:gd name="connsiteX1" fmla="*/ 5057905 w 5057905"/>
              <a:gd name="connsiteY1" fmla="*/ 0 h 6858000"/>
              <a:gd name="connsiteX2" fmla="*/ 5057905 w 5057905"/>
              <a:gd name="connsiteY2" fmla="*/ 6858000 h 6858000"/>
              <a:gd name="connsiteX3" fmla="*/ 4738 w 5057905"/>
              <a:gd name="connsiteY3" fmla="*/ 6858000 h 6858000"/>
              <a:gd name="connsiteX4" fmla="*/ 0 w 5057905"/>
              <a:gd name="connsiteY4" fmla="*/ 6345143 h 6858000"/>
              <a:gd name="connsiteX5" fmla="*/ 124469 w 5057905"/>
              <a:gd name="connsiteY5" fmla="*/ 4652030 h 6858000"/>
              <a:gd name="connsiteX6" fmla="*/ 1625892 w 5057905"/>
              <a:gd name="connsiteY6" fmla="*/ 2428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057905" h="6858000">
                <a:moveTo>
                  <a:pt x="1640142" y="0"/>
                </a:moveTo>
                <a:lnTo>
                  <a:pt x="5057905" y="0"/>
                </a:lnTo>
                <a:lnTo>
                  <a:pt x="5057905" y="6858000"/>
                </a:lnTo>
                <a:lnTo>
                  <a:pt x="4738" y="6858000"/>
                </a:lnTo>
                <a:lnTo>
                  <a:pt x="0" y="6345143"/>
                </a:lnTo>
                <a:cubicBezTo>
                  <a:pt x="6467" y="5778928"/>
                  <a:pt x="48014" y="5213474"/>
                  <a:pt x="124469" y="4652030"/>
                </a:cubicBezTo>
                <a:cubicBezTo>
                  <a:pt x="463102" y="2148541"/>
                  <a:pt x="1391951" y="426824"/>
                  <a:pt x="1625892" y="24283"/>
                </a:cubicBezTo>
                <a:close/>
              </a:path>
            </a:pathLst>
          </a:custGeom>
          <a:noFill/>
        </p:spPr>
        <p:txBody>
          <a:bodyPr wrap="square" anchor="ctr">
            <a:noAutofit/>
          </a:bodyPr>
          <a:lstStyle>
            <a:lvl1pPr marL="0" indent="0" algn="ctr">
              <a:buNone/>
              <a:defRPr/>
            </a:lvl1pPr>
          </a:lstStyle>
          <a:p>
            <a:endParaRPr lang="en-ES"/>
          </a:p>
        </p:txBody>
      </p:sp>
    </p:spTree>
    <p:extLst>
      <p:ext uri="{BB962C8B-B14F-4D97-AF65-F5344CB8AC3E}">
        <p14:creationId xmlns:p14="http://schemas.microsoft.com/office/powerpoint/2010/main" val="370230916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2_Title Content and 2 Pictur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91D99-5271-8E40-A8BA-8352CADDC3CE}"/>
              </a:ext>
            </a:extLst>
          </p:cNvPr>
          <p:cNvSpPr>
            <a:spLocks noGrp="1"/>
          </p:cNvSpPr>
          <p:nvPr>
            <p:ph type="title"/>
          </p:nvPr>
        </p:nvSpPr>
        <p:spPr>
          <a:xfrm>
            <a:off x="1484414" y="620714"/>
            <a:ext cx="9867799" cy="755650"/>
          </a:xfrm>
        </p:spPr>
        <p:txBody>
          <a:bodyPr>
            <a:noAutofit/>
          </a:bodyPr>
          <a:lstStyle>
            <a:lvl1pPr algn="l" defTabSz="914400" rtl="0" eaLnBrk="1" latinLnBrk="0" hangingPunct="1">
              <a:lnSpc>
                <a:spcPct val="90000"/>
              </a:lnSpc>
              <a:spcBef>
                <a:spcPct val="0"/>
              </a:spcBef>
              <a:buNone/>
              <a:defRPr lang="en-ES" sz="2800" b="1" i="0" kern="1200" dirty="0">
                <a:solidFill>
                  <a:schemeClr val="tx1"/>
                </a:solidFill>
                <a:latin typeface="+mj-lt"/>
                <a:ea typeface="+mj-ea"/>
                <a:cs typeface="+mj-cs"/>
              </a:defRPr>
            </a:lvl1pPr>
          </a:lstStyle>
          <a:p>
            <a:r>
              <a:rPr lang="en-GB" dirty="0"/>
              <a:t>Click to edit Master title style</a:t>
            </a:r>
            <a:endParaRPr lang="en-ES" dirty="0"/>
          </a:p>
        </p:txBody>
      </p:sp>
      <p:sp>
        <p:nvSpPr>
          <p:cNvPr id="3" name="Content Placeholder 2">
            <a:extLst>
              <a:ext uri="{FF2B5EF4-FFF2-40B4-BE49-F238E27FC236}">
                <a16:creationId xmlns:a16="http://schemas.microsoft.com/office/drawing/2014/main" id="{433B1181-61CE-A842-BFB1-1E9645744D88}"/>
              </a:ext>
            </a:extLst>
          </p:cNvPr>
          <p:cNvSpPr>
            <a:spLocks noGrp="1"/>
          </p:cNvSpPr>
          <p:nvPr>
            <p:ph idx="1"/>
          </p:nvPr>
        </p:nvSpPr>
        <p:spPr>
          <a:xfrm>
            <a:off x="1484414" y="1520825"/>
            <a:ext cx="6385957" cy="4464050"/>
          </a:xfrm>
        </p:spPr>
        <p:txBody>
          <a:bodyPr numCol="1">
            <a:noAutofit/>
          </a:bodyPr>
          <a:lstStyle>
            <a:lvl1pPr marL="0" indent="0">
              <a:spcBef>
                <a:spcPts val="0"/>
              </a:spcBef>
              <a:spcAft>
                <a:spcPts val="1200"/>
              </a:spcAft>
              <a:buNone/>
              <a:defRPr sz="1600"/>
            </a:lvl1pPr>
            <a:lvl2pPr marL="269875" indent="-173038">
              <a:spcBef>
                <a:spcPts val="0"/>
              </a:spcBef>
              <a:spcAft>
                <a:spcPts val="1200"/>
              </a:spcAft>
              <a:buSzPct val="110000"/>
              <a:buFont typeface="Arial" panose="020B0604020202020204" pitchFamily="34" charset="0"/>
              <a:buChar char="•"/>
              <a:tabLst/>
              <a:defRPr sz="1400"/>
            </a:lvl2pPr>
            <a:lvl3pPr marL="444500" indent="-174625">
              <a:spcBef>
                <a:spcPts val="0"/>
              </a:spcBef>
              <a:spcAft>
                <a:spcPts val="1200"/>
              </a:spcAft>
              <a:buSzPct val="75000"/>
              <a:buFont typeface="Courier New" panose="02070309020205020404" pitchFamily="49" charset="0"/>
              <a:buChar char="o"/>
              <a:tabLst/>
              <a:defRPr sz="1400"/>
            </a:lvl3pPr>
            <a:lvl4pPr marL="668338" indent="-177800">
              <a:spcBef>
                <a:spcPts val="0"/>
              </a:spcBef>
              <a:spcAft>
                <a:spcPts val="1200"/>
              </a:spcAft>
              <a:buFont typeface="Arial" panose="020B0604020202020204" pitchFamily="34" charset="0"/>
              <a:buChar char="•"/>
              <a:tabLst/>
              <a:defRPr sz="1400"/>
            </a:lvl4pPr>
            <a:lvl5pPr marL="2114550" indent="-285750">
              <a:spcBef>
                <a:spcPts val="0"/>
              </a:spcBef>
              <a:spcAft>
                <a:spcPts val="1200"/>
              </a:spcAft>
              <a:buFont typeface="Arial" panose="020B0604020202020204" pitchFamily="34" charset="0"/>
              <a:buChar char="•"/>
              <a:defRPr sz="1400"/>
            </a:lvl5pPr>
          </a:lstStyle>
          <a:p>
            <a:pPr lvl="0"/>
            <a:r>
              <a:rPr lang="en-GB" dirty="0"/>
              <a:t>Click to edit Master text styles</a:t>
            </a:r>
          </a:p>
          <a:p>
            <a:pPr lvl="1"/>
            <a:r>
              <a:rPr lang="en-GB" dirty="0"/>
              <a:t>Second level</a:t>
            </a:r>
          </a:p>
          <a:p>
            <a:pPr lvl="2"/>
            <a:r>
              <a:rPr lang="en-GB" dirty="0"/>
              <a:t>Third level</a:t>
            </a:r>
          </a:p>
        </p:txBody>
      </p:sp>
      <p:sp>
        <p:nvSpPr>
          <p:cNvPr id="6" name="Slide Number Placeholder 5">
            <a:extLst>
              <a:ext uri="{FF2B5EF4-FFF2-40B4-BE49-F238E27FC236}">
                <a16:creationId xmlns:a16="http://schemas.microsoft.com/office/drawing/2014/main" id="{E03247E3-53FB-D54F-85FF-15BD3D9B49E0}"/>
              </a:ext>
            </a:extLst>
          </p:cNvPr>
          <p:cNvSpPr>
            <a:spLocks noGrp="1"/>
          </p:cNvSpPr>
          <p:nvPr>
            <p:ph type="sldNum" sz="quarter" idx="12"/>
          </p:nvPr>
        </p:nvSpPr>
        <p:spPr>
          <a:xfrm>
            <a:off x="10704513" y="6308724"/>
            <a:ext cx="647700" cy="396875"/>
          </a:xfrm>
        </p:spPr>
        <p:txBody>
          <a:bodyPr/>
          <a:lstStyle/>
          <a:p>
            <a:fld id="{04356941-24CB-D344-9A38-AA9099A4E4EC}" type="slidenum">
              <a:rPr lang="en-ES" smtClean="0"/>
              <a:t>‹Nº›</a:t>
            </a:fld>
            <a:endParaRPr lang="en-ES"/>
          </a:p>
        </p:txBody>
      </p:sp>
      <p:sp>
        <p:nvSpPr>
          <p:cNvPr id="33" name="Footer Placeholder 32">
            <a:extLst>
              <a:ext uri="{FF2B5EF4-FFF2-40B4-BE49-F238E27FC236}">
                <a16:creationId xmlns:a16="http://schemas.microsoft.com/office/drawing/2014/main" id="{F4120586-1C7B-8F42-B8C9-7906C64127D7}"/>
              </a:ext>
            </a:extLst>
          </p:cNvPr>
          <p:cNvSpPr>
            <a:spLocks noGrp="1"/>
          </p:cNvSpPr>
          <p:nvPr>
            <p:ph type="ftr" sz="quarter" idx="13"/>
          </p:nvPr>
        </p:nvSpPr>
        <p:spPr/>
        <p:txBody>
          <a:bodyPr/>
          <a:lstStyle/>
          <a:p>
            <a:endParaRPr lang="en-ES" dirty="0"/>
          </a:p>
        </p:txBody>
      </p:sp>
      <p:sp>
        <p:nvSpPr>
          <p:cNvPr id="34" name="Picture Placeholder 33">
            <a:extLst>
              <a:ext uri="{FF2B5EF4-FFF2-40B4-BE49-F238E27FC236}">
                <a16:creationId xmlns:a16="http://schemas.microsoft.com/office/drawing/2014/main" id="{8D0FB1CD-0443-F642-B001-63318C6B129D}"/>
              </a:ext>
            </a:extLst>
          </p:cNvPr>
          <p:cNvSpPr>
            <a:spLocks noGrp="1"/>
          </p:cNvSpPr>
          <p:nvPr>
            <p:ph type="pic" sz="quarter" idx="10" hasCustomPrompt="1"/>
          </p:nvPr>
        </p:nvSpPr>
        <p:spPr>
          <a:xfrm>
            <a:off x="8493324" y="2604626"/>
            <a:ext cx="3698676" cy="3528434"/>
          </a:xfrm>
          <a:custGeom>
            <a:avLst/>
            <a:gdLst>
              <a:gd name="connsiteX0" fmla="*/ 3882063 w 3882063"/>
              <a:gd name="connsiteY0" fmla="*/ 0 h 3703380"/>
              <a:gd name="connsiteX1" fmla="*/ 3882063 w 3882063"/>
              <a:gd name="connsiteY1" fmla="*/ 3703380 h 3703380"/>
              <a:gd name="connsiteX2" fmla="*/ 3446 w 3882063"/>
              <a:gd name="connsiteY2" fmla="*/ 3703380 h 3703380"/>
              <a:gd name="connsiteX3" fmla="*/ 0 w 3882063"/>
              <a:gd name="connsiteY3" fmla="*/ 3329017 h 3703380"/>
              <a:gd name="connsiteX4" fmla="*/ 91516 w 3882063"/>
              <a:gd name="connsiteY4" fmla="*/ 2080080 h 3703380"/>
              <a:gd name="connsiteX5" fmla="*/ 3668337 w 3882063"/>
              <a:gd name="connsiteY5" fmla="*/ 178363 h 3703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882063" h="3703380">
                <a:moveTo>
                  <a:pt x="3882063" y="0"/>
                </a:moveTo>
                <a:lnTo>
                  <a:pt x="3882063" y="3703380"/>
                </a:lnTo>
                <a:lnTo>
                  <a:pt x="3446" y="3703380"/>
                </a:lnTo>
                <a:lnTo>
                  <a:pt x="0" y="3329017"/>
                </a:lnTo>
                <a:cubicBezTo>
                  <a:pt x="4756" y="2911350"/>
                  <a:pt x="35301" y="2494240"/>
                  <a:pt x="91516" y="2080080"/>
                </a:cubicBezTo>
                <a:cubicBezTo>
                  <a:pt x="1041493" y="1780496"/>
                  <a:pt x="2384441" y="1214358"/>
                  <a:pt x="3668337" y="178363"/>
                </a:cubicBezTo>
                <a:close/>
              </a:path>
            </a:pathLst>
          </a:custGeom>
          <a:noFill/>
        </p:spPr>
        <p:txBody>
          <a:bodyPr wrap="square" anchor="ctr">
            <a:noAutofit/>
          </a:bodyPr>
          <a:lstStyle>
            <a:lvl1pPr marL="0" indent="0" algn="ctr">
              <a:buNone/>
              <a:defRPr/>
            </a:lvl1pPr>
          </a:lstStyle>
          <a:p>
            <a:r>
              <a:rPr lang="en-ES" dirty="0"/>
              <a:t>Click to add</a:t>
            </a:r>
          </a:p>
        </p:txBody>
      </p:sp>
      <p:sp>
        <p:nvSpPr>
          <p:cNvPr id="35" name="Picture Placeholder 34">
            <a:extLst>
              <a:ext uri="{FF2B5EF4-FFF2-40B4-BE49-F238E27FC236}">
                <a16:creationId xmlns:a16="http://schemas.microsoft.com/office/drawing/2014/main" id="{97532661-50C4-664E-9A3C-1DCDA700CE23}"/>
              </a:ext>
            </a:extLst>
          </p:cNvPr>
          <p:cNvSpPr>
            <a:spLocks noGrp="1"/>
          </p:cNvSpPr>
          <p:nvPr>
            <p:ph type="pic" sz="quarter" idx="11" hasCustomPrompt="1"/>
          </p:nvPr>
        </p:nvSpPr>
        <p:spPr>
          <a:xfrm>
            <a:off x="8582179" y="1332353"/>
            <a:ext cx="3609821" cy="3255373"/>
          </a:xfrm>
          <a:custGeom>
            <a:avLst/>
            <a:gdLst>
              <a:gd name="connsiteX0" fmla="*/ 1053466 w 3609821"/>
              <a:gd name="connsiteY0" fmla="*/ 0 h 3255373"/>
              <a:gd name="connsiteX1" fmla="*/ 3609821 w 3609821"/>
              <a:gd name="connsiteY1" fmla="*/ 0 h 3255373"/>
              <a:gd name="connsiteX2" fmla="*/ 3609821 w 3609821"/>
              <a:gd name="connsiteY2" fmla="*/ 1274574 h 3255373"/>
              <a:gd name="connsiteX3" fmla="*/ 3407400 w 3609821"/>
              <a:gd name="connsiteY3" fmla="*/ 1443552 h 3255373"/>
              <a:gd name="connsiteX4" fmla="*/ 0 w 3609821"/>
              <a:gd name="connsiteY4" fmla="*/ 3255373 h 3255373"/>
              <a:gd name="connsiteX5" fmla="*/ 1051792 w 3609821"/>
              <a:gd name="connsiteY5" fmla="*/ 2838 h 3255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609821" h="3255373">
                <a:moveTo>
                  <a:pt x="1053466" y="0"/>
                </a:moveTo>
                <a:lnTo>
                  <a:pt x="3609821" y="0"/>
                </a:lnTo>
                <a:lnTo>
                  <a:pt x="3609821" y="1274574"/>
                </a:lnTo>
                <a:lnTo>
                  <a:pt x="3407400" y="1443552"/>
                </a:lnTo>
                <a:cubicBezTo>
                  <a:pt x="2184157" y="2430866"/>
                  <a:pt x="904676" y="2969941"/>
                  <a:pt x="0" y="3255373"/>
                </a:cubicBezTo>
                <a:cubicBezTo>
                  <a:pt x="237223" y="1495847"/>
                  <a:pt x="887910" y="285773"/>
                  <a:pt x="1051792" y="2838"/>
                </a:cubicBezTo>
                <a:close/>
              </a:path>
            </a:pathLst>
          </a:custGeom>
          <a:noFill/>
        </p:spPr>
        <p:txBody>
          <a:bodyPr wrap="square" anchor="ctr">
            <a:noAutofit/>
          </a:bodyPr>
          <a:lstStyle>
            <a:lvl1pPr marL="0" indent="0" algn="ctr">
              <a:buNone/>
              <a:defRPr/>
            </a:lvl1pPr>
          </a:lstStyle>
          <a:p>
            <a:r>
              <a:rPr lang="en-ES" dirty="0"/>
              <a:t>Click to add</a:t>
            </a:r>
          </a:p>
        </p:txBody>
      </p:sp>
    </p:spTree>
    <p:extLst>
      <p:ext uri="{BB962C8B-B14F-4D97-AF65-F5344CB8AC3E}">
        <p14:creationId xmlns:p14="http://schemas.microsoft.com/office/powerpoint/2010/main" val="3043750624"/>
      </p:ext>
    </p:extLst>
  </p:cSld>
  <p:clrMapOvr>
    <a:masterClrMapping/>
  </p:clrMapOvr>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sv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slideLayout" Target="../slideLayouts/slideLayout16.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slideLayout" Target="../slideLayouts/slideLayout15.xml"/><Relationship Id="rId17" Type="http://schemas.openxmlformats.org/officeDocument/2006/relationships/image" Target="../media/image2.svg"/><Relationship Id="rId2" Type="http://schemas.openxmlformats.org/officeDocument/2006/relationships/slideLayout" Target="../slideLayouts/slideLayout5.xml"/><Relationship Id="rId16" Type="http://schemas.openxmlformats.org/officeDocument/2006/relationships/image" Target="../media/image1.png"/><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5" Type="http://schemas.openxmlformats.org/officeDocument/2006/relationships/theme" Target="../theme/theme2.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 Id="rId14"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0.xml"/><Relationship Id="rId7" Type="http://schemas.openxmlformats.org/officeDocument/2006/relationships/image" Target="../media/image2.svg"/><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image" Target="../media/image1.png"/><Relationship Id="rId5" Type="http://schemas.openxmlformats.org/officeDocument/2006/relationships/theme" Target="../theme/theme3.xml"/><Relationship Id="rId4"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23.xml"/><Relationship Id="rId1"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E2D1AF-79F8-C741-AC02-67421D528AC0}"/>
              </a:ext>
            </a:extLst>
          </p:cNvPr>
          <p:cNvSpPr>
            <a:spLocks noGrp="1"/>
          </p:cNvSpPr>
          <p:nvPr>
            <p:ph type="title"/>
          </p:nvPr>
        </p:nvSpPr>
        <p:spPr>
          <a:xfrm>
            <a:off x="1186545" y="3243715"/>
            <a:ext cx="4732991" cy="1070810"/>
          </a:xfrm>
          <a:prstGeom prst="rect">
            <a:avLst/>
          </a:prstGeom>
        </p:spPr>
        <p:txBody>
          <a:bodyPr vert="horz" lIns="91440" tIns="45720" rIns="91440" bIns="45720" rtlCol="0" anchor="ctr">
            <a:noAutofit/>
          </a:bodyPr>
          <a:lstStyle/>
          <a:p>
            <a:r>
              <a:rPr lang="es-ES"/>
              <a:t>Haga clic para modificar el estilo de título del patrón</a:t>
            </a:r>
            <a:endParaRPr lang="en-ES" dirty="0"/>
          </a:p>
        </p:txBody>
      </p:sp>
      <p:sp>
        <p:nvSpPr>
          <p:cNvPr id="3" name="Text Placeholder 2">
            <a:extLst>
              <a:ext uri="{FF2B5EF4-FFF2-40B4-BE49-F238E27FC236}">
                <a16:creationId xmlns:a16="http://schemas.microsoft.com/office/drawing/2014/main" id="{1640CE7C-9BA6-1740-A310-7714339A9251}"/>
              </a:ext>
            </a:extLst>
          </p:cNvPr>
          <p:cNvSpPr>
            <a:spLocks noGrp="1"/>
          </p:cNvSpPr>
          <p:nvPr>
            <p:ph type="body" idx="1"/>
          </p:nvPr>
        </p:nvSpPr>
        <p:spPr>
          <a:xfrm>
            <a:off x="1186545" y="4435754"/>
            <a:ext cx="4732992" cy="1070810"/>
          </a:xfrm>
          <a:prstGeom prst="rect">
            <a:avLst/>
          </a:prstGeom>
        </p:spPr>
        <p:txBody>
          <a:bodyPr vert="horz" lIns="91440" tIns="45720" rIns="91440" bIns="45720" rtlCol="0">
            <a:noAutofit/>
          </a:bodyPr>
          <a:lstStyle/>
          <a:p>
            <a:pPr lvl="0"/>
            <a:r>
              <a:rPr lang="en-GB" dirty="0"/>
              <a:t>Click to edit Master text styles</a:t>
            </a:r>
          </a:p>
        </p:txBody>
      </p:sp>
      <p:pic>
        <p:nvPicPr>
          <p:cNvPr id="4" name="Graphic 3">
            <a:extLst>
              <a:ext uri="{FF2B5EF4-FFF2-40B4-BE49-F238E27FC236}">
                <a16:creationId xmlns:a16="http://schemas.microsoft.com/office/drawing/2014/main" id="{D050D33E-0D8D-8841-8747-CE5A31864CAC}"/>
              </a:ext>
            </a:extLst>
          </p:cNvPr>
          <p:cNvPicPr>
            <a:picLocks noChangeAspect="1"/>
          </p:cNvPicPr>
          <p:nvPr userDrawn="1"/>
        </p:nvPicPr>
        <p:blipFill>
          <a:blip r:embed="rId5">
            <a:extLst>
              <a:ext uri="{96DAC541-7B7A-43D3-8B79-37D633B846F1}">
                <asvg:svgBlip xmlns:asvg="http://schemas.microsoft.com/office/drawing/2016/SVG/main" r:embed="rId6"/>
              </a:ext>
            </a:extLst>
          </a:blip>
          <a:stretch>
            <a:fillRect/>
          </a:stretch>
        </p:blipFill>
        <p:spPr>
          <a:xfrm>
            <a:off x="1266057" y="1091970"/>
            <a:ext cx="3348250" cy="318159"/>
          </a:xfrm>
          <a:prstGeom prst="rect">
            <a:avLst/>
          </a:prstGeom>
        </p:spPr>
      </p:pic>
    </p:spTree>
    <p:extLst>
      <p:ext uri="{BB962C8B-B14F-4D97-AF65-F5344CB8AC3E}">
        <p14:creationId xmlns:p14="http://schemas.microsoft.com/office/powerpoint/2010/main" val="1667209150"/>
      </p:ext>
    </p:extLst>
  </p:cSld>
  <p:clrMap bg1="lt1" tx1="dk1" bg2="lt2" tx2="dk2" accent1="accent1" accent2="accent2" accent3="accent3" accent4="accent4" accent5="accent5" accent6="accent6" hlink="hlink" folHlink="folHlink"/>
  <p:sldLayoutIdLst>
    <p:sldLayoutId id="2147483662" r:id="rId1"/>
    <p:sldLayoutId id="2147483668" r:id="rId2"/>
    <p:sldLayoutId id="2147483688" r:id="rId3"/>
  </p:sldLayoutIdLst>
  <p:hf hdr="0" ftr="0" dt="0"/>
  <p:txStyles>
    <p:titleStyle>
      <a:lvl1pPr algn="l" defTabSz="914400" rtl="0" eaLnBrk="1" latinLnBrk="0" hangingPunct="1">
        <a:lnSpc>
          <a:spcPts val="4400"/>
        </a:lnSpc>
        <a:spcBef>
          <a:spcPct val="0"/>
        </a:spcBef>
        <a:buNone/>
        <a:defRPr lang="en-ES" sz="4800" b="1" kern="1200" dirty="0">
          <a:solidFill>
            <a:schemeClr val="tx1"/>
          </a:solidFill>
          <a:latin typeface="+mn-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E2D1AF-79F8-C741-AC02-67421D528AC0}"/>
              </a:ext>
            </a:extLst>
          </p:cNvPr>
          <p:cNvSpPr>
            <a:spLocks noGrp="1"/>
          </p:cNvSpPr>
          <p:nvPr>
            <p:ph type="title"/>
          </p:nvPr>
        </p:nvSpPr>
        <p:spPr>
          <a:xfrm>
            <a:off x="1487488" y="620712"/>
            <a:ext cx="9866312" cy="755651"/>
          </a:xfrm>
          <a:prstGeom prst="rect">
            <a:avLst/>
          </a:prstGeom>
        </p:spPr>
        <p:txBody>
          <a:bodyPr vert="horz" lIns="91440" tIns="45720" rIns="91440" bIns="45720" rtlCol="0" anchor="ctr">
            <a:noAutofit/>
          </a:bodyPr>
          <a:lstStyle/>
          <a:p>
            <a:r>
              <a:rPr lang="en-GB" dirty="0"/>
              <a:t>Click to edit Master title style</a:t>
            </a:r>
            <a:endParaRPr lang="en-ES" dirty="0"/>
          </a:p>
        </p:txBody>
      </p:sp>
      <p:sp>
        <p:nvSpPr>
          <p:cNvPr id="3" name="Text Placeholder 2">
            <a:extLst>
              <a:ext uri="{FF2B5EF4-FFF2-40B4-BE49-F238E27FC236}">
                <a16:creationId xmlns:a16="http://schemas.microsoft.com/office/drawing/2014/main" id="{1640CE7C-9BA6-1740-A310-7714339A9251}"/>
              </a:ext>
            </a:extLst>
          </p:cNvPr>
          <p:cNvSpPr>
            <a:spLocks noGrp="1"/>
          </p:cNvSpPr>
          <p:nvPr>
            <p:ph type="body" idx="1"/>
          </p:nvPr>
        </p:nvSpPr>
        <p:spPr>
          <a:xfrm>
            <a:off x="1487488" y="1535195"/>
            <a:ext cx="9866312" cy="4462194"/>
          </a:xfrm>
          <a:prstGeom prst="rect">
            <a:avLst/>
          </a:prstGeom>
        </p:spPr>
        <p:txBody>
          <a:bodyPr vert="horz" lIns="91440" tIns="45720" rIns="91440" bIns="45720" rtlCol="0">
            <a:no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ES" dirty="0"/>
          </a:p>
        </p:txBody>
      </p:sp>
      <p:sp>
        <p:nvSpPr>
          <p:cNvPr id="6" name="Slide Number Placeholder 5">
            <a:extLst>
              <a:ext uri="{FF2B5EF4-FFF2-40B4-BE49-F238E27FC236}">
                <a16:creationId xmlns:a16="http://schemas.microsoft.com/office/drawing/2014/main" id="{AA957369-09BD-B840-8188-813E7586097B}"/>
              </a:ext>
            </a:extLst>
          </p:cNvPr>
          <p:cNvSpPr>
            <a:spLocks noGrp="1"/>
          </p:cNvSpPr>
          <p:nvPr>
            <p:ph type="sldNum" sz="quarter" idx="4"/>
          </p:nvPr>
        </p:nvSpPr>
        <p:spPr>
          <a:xfrm>
            <a:off x="10704514" y="6335386"/>
            <a:ext cx="647700" cy="365125"/>
          </a:xfrm>
          <a:prstGeom prst="rect">
            <a:avLst/>
          </a:prstGeom>
        </p:spPr>
        <p:txBody>
          <a:bodyPr vert="horz" lIns="91440" tIns="45720" rIns="91440" bIns="45720" rtlCol="0" anchor="ctr"/>
          <a:lstStyle>
            <a:lvl1pPr algn="r">
              <a:defRPr sz="1800" b="1">
                <a:solidFill>
                  <a:schemeClr val="tx1"/>
                </a:solidFill>
              </a:defRPr>
            </a:lvl1pPr>
          </a:lstStyle>
          <a:p>
            <a:fld id="{04356941-24CB-D344-9A38-AA9099A4E4EC}" type="slidenum">
              <a:rPr lang="en-ES" smtClean="0"/>
              <a:pPr/>
              <a:t>‹Nº›</a:t>
            </a:fld>
            <a:endParaRPr lang="en-ES" dirty="0"/>
          </a:p>
        </p:txBody>
      </p:sp>
      <p:cxnSp>
        <p:nvCxnSpPr>
          <p:cNvPr id="9" name="Straight Connector 8">
            <a:extLst>
              <a:ext uri="{FF2B5EF4-FFF2-40B4-BE49-F238E27FC236}">
                <a16:creationId xmlns:a16="http://schemas.microsoft.com/office/drawing/2014/main" id="{616E6639-B962-1F49-AC53-FCA05D1CDD78}"/>
              </a:ext>
            </a:extLst>
          </p:cNvPr>
          <p:cNvCxnSpPr>
            <a:cxnSpLocks/>
          </p:cNvCxnSpPr>
          <p:nvPr userDrawn="1"/>
        </p:nvCxnSpPr>
        <p:spPr>
          <a:xfrm>
            <a:off x="1600200" y="6136105"/>
            <a:ext cx="10591800"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5C3D06EB-1723-CC44-A206-136270B056A5}"/>
              </a:ext>
            </a:extLst>
          </p:cNvPr>
          <p:cNvCxnSpPr>
            <a:cxnSpLocks/>
          </p:cNvCxnSpPr>
          <p:nvPr userDrawn="1"/>
        </p:nvCxnSpPr>
        <p:spPr>
          <a:xfrm>
            <a:off x="1600200" y="1326855"/>
            <a:ext cx="10591800"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71E0A906-7D04-884D-ACF0-CB6C69329C63}"/>
              </a:ext>
            </a:extLst>
          </p:cNvPr>
          <p:cNvPicPr>
            <a:picLocks noChangeAspect="1"/>
          </p:cNvPicPr>
          <p:nvPr userDrawn="1"/>
        </p:nvPicPr>
        <p:blipFill>
          <a:blip r:embed="rId16">
            <a:extLst>
              <a:ext uri="{96DAC541-7B7A-43D3-8B79-37D633B846F1}">
                <asvg:svgBlip xmlns:asvg="http://schemas.microsoft.com/office/drawing/2016/SVG/main" r:embed="rId17"/>
              </a:ext>
            </a:extLst>
          </a:blip>
          <a:stretch>
            <a:fillRect/>
          </a:stretch>
        </p:blipFill>
        <p:spPr>
          <a:xfrm>
            <a:off x="1579563" y="6394847"/>
            <a:ext cx="2268537" cy="215562"/>
          </a:xfrm>
          <a:prstGeom prst="rect">
            <a:avLst/>
          </a:prstGeom>
        </p:spPr>
      </p:pic>
      <p:sp>
        <p:nvSpPr>
          <p:cNvPr id="4" name="Footer Placeholder 3">
            <a:extLst>
              <a:ext uri="{FF2B5EF4-FFF2-40B4-BE49-F238E27FC236}">
                <a16:creationId xmlns:a16="http://schemas.microsoft.com/office/drawing/2014/main" id="{0E3311E1-2E71-0D4F-9D34-C5986DAD9658}"/>
              </a:ext>
            </a:extLst>
          </p:cNvPr>
          <p:cNvSpPr>
            <a:spLocks noGrp="1"/>
          </p:cNvSpPr>
          <p:nvPr>
            <p:ph type="ftr" sz="quarter" idx="3"/>
          </p:nvPr>
        </p:nvSpPr>
        <p:spPr>
          <a:xfrm>
            <a:off x="6456363" y="6344445"/>
            <a:ext cx="414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ES" dirty="0"/>
          </a:p>
        </p:txBody>
      </p:sp>
    </p:spTree>
    <p:extLst>
      <p:ext uri="{BB962C8B-B14F-4D97-AF65-F5344CB8AC3E}">
        <p14:creationId xmlns:p14="http://schemas.microsoft.com/office/powerpoint/2010/main" val="780846610"/>
      </p:ext>
    </p:extLst>
  </p:cSld>
  <p:clrMap bg1="lt1" tx1="dk1" bg2="lt2" tx2="dk2" accent1="accent1" accent2="accent2" accent3="accent3" accent4="accent4" accent5="accent5" accent6="accent6" hlink="hlink" folHlink="folHlink"/>
  <p:sldLayoutIdLst>
    <p:sldLayoutId id="2147483666" r:id="rId1"/>
    <p:sldLayoutId id="2147483671" r:id="rId2"/>
    <p:sldLayoutId id="2147483669" r:id="rId3"/>
    <p:sldLayoutId id="2147483673" r:id="rId4"/>
    <p:sldLayoutId id="2147483660" r:id="rId5"/>
    <p:sldLayoutId id="2147483670" r:id="rId6"/>
    <p:sldLayoutId id="2147483672" r:id="rId7"/>
    <p:sldLayoutId id="2147483676" r:id="rId8"/>
    <p:sldLayoutId id="2147483675" r:id="rId9"/>
    <p:sldLayoutId id="2147483674" r:id="rId10"/>
    <p:sldLayoutId id="2147483677" r:id="rId11"/>
    <p:sldLayoutId id="2147483678" r:id="rId12"/>
    <p:sldLayoutId id="2147483680" r:id="rId13"/>
    <p:sldLayoutId id="2147483681" r:id="rId14"/>
  </p:sldLayoutIdLst>
  <p:hf hdr="0" ftr="0" dt="0"/>
  <p:txStyles>
    <p:titleStyle>
      <a:lvl1pPr algn="l" defTabSz="914400" rtl="0" eaLnBrk="1" latinLnBrk="0" hangingPunct="1">
        <a:lnSpc>
          <a:spcPct val="90000"/>
        </a:lnSpc>
        <a:spcBef>
          <a:spcPct val="0"/>
        </a:spcBef>
        <a:buNone/>
        <a:defRPr lang="en-ES" sz="2800" b="1" i="0" kern="1200" dirty="0">
          <a:solidFill>
            <a:schemeClr val="tx1"/>
          </a:solidFill>
          <a:latin typeface="+mj-lt"/>
          <a:ea typeface="+mj-ea"/>
          <a:cs typeface="+mj-cs"/>
        </a:defRPr>
      </a:lvl1pPr>
    </p:titleStyle>
    <p:bodyStyle>
      <a:lvl1pPr marL="0" indent="0" algn="l" defTabSz="914400" rtl="0" eaLnBrk="1" latinLnBrk="0" hangingPunct="1">
        <a:lnSpc>
          <a:spcPct val="90000"/>
        </a:lnSpc>
        <a:spcBef>
          <a:spcPts val="0"/>
        </a:spcBef>
        <a:spcAft>
          <a:spcPts val="1200"/>
        </a:spcAft>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937" userDrawn="1">
          <p15:clr>
            <a:srgbClr val="F26B43"/>
          </p15:clr>
        </p15:guide>
        <p15:guide id="3" orient="horz" pos="391" userDrawn="1">
          <p15:clr>
            <a:srgbClr val="F26B43"/>
          </p15:clr>
        </p15:guide>
        <p15:guide id="4" orient="horz" pos="958" userDrawn="1">
          <p15:clr>
            <a:srgbClr val="F26B43"/>
          </p15:clr>
        </p15:guide>
        <p15:guide id="5" pos="7151" userDrawn="1">
          <p15:clr>
            <a:srgbClr val="F26B43"/>
          </p15:clr>
        </p15:guide>
        <p15:guide id="10" orient="horz" pos="377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1E2D1AF-79F8-C741-AC02-67421D528AC0}"/>
              </a:ext>
            </a:extLst>
          </p:cNvPr>
          <p:cNvSpPr>
            <a:spLocks noGrp="1"/>
          </p:cNvSpPr>
          <p:nvPr>
            <p:ph type="title"/>
          </p:nvPr>
        </p:nvSpPr>
        <p:spPr>
          <a:xfrm>
            <a:off x="1088572" y="1344304"/>
            <a:ext cx="5007428" cy="3593455"/>
          </a:xfrm>
          <a:prstGeom prst="rect">
            <a:avLst/>
          </a:prstGeom>
        </p:spPr>
        <p:txBody>
          <a:bodyPr vert="horz" lIns="91440" tIns="45720" rIns="91440" bIns="45720" rtlCol="0" anchor="ctr">
            <a:noAutofit/>
          </a:bodyPr>
          <a:lstStyle/>
          <a:p>
            <a:r>
              <a:rPr lang="en-GB" dirty="0"/>
              <a:t>Click to edit Master title style</a:t>
            </a:r>
            <a:endParaRPr lang="en-ES" dirty="0"/>
          </a:p>
        </p:txBody>
      </p:sp>
      <p:sp>
        <p:nvSpPr>
          <p:cNvPr id="3" name="Text Placeholder 2">
            <a:extLst>
              <a:ext uri="{FF2B5EF4-FFF2-40B4-BE49-F238E27FC236}">
                <a16:creationId xmlns:a16="http://schemas.microsoft.com/office/drawing/2014/main" id="{1640CE7C-9BA6-1740-A310-7714339A9251}"/>
              </a:ext>
            </a:extLst>
          </p:cNvPr>
          <p:cNvSpPr>
            <a:spLocks noGrp="1"/>
          </p:cNvSpPr>
          <p:nvPr>
            <p:ph type="body" idx="1"/>
          </p:nvPr>
        </p:nvSpPr>
        <p:spPr>
          <a:xfrm>
            <a:off x="1088573" y="5098774"/>
            <a:ext cx="5007428" cy="432370"/>
          </a:xfrm>
          <a:prstGeom prst="rect">
            <a:avLst/>
          </a:prstGeom>
        </p:spPr>
        <p:txBody>
          <a:bodyPr vert="horz" lIns="91440" tIns="45720" rIns="91440" bIns="45720" rtlCol="0">
            <a:noAutofit/>
          </a:bodyPr>
          <a:lstStyle/>
          <a:p>
            <a:pPr lvl="0"/>
            <a:r>
              <a:rPr lang="en-GB" dirty="0"/>
              <a:t>Click to edit Master text styles</a:t>
            </a:r>
            <a:endParaRPr lang="en-ES" dirty="0"/>
          </a:p>
        </p:txBody>
      </p:sp>
      <p:sp>
        <p:nvSpPr>
          <p:cNvPr id="6" name="Slide Number Placeholder 5">
            <a:extLst>
              <a:ext uri="{FF2B5EF4-FFF2-40B4-BE49-F238E27FC236}">
                <a16:creationId xmlns:a16="http://schemas.microsoft.com/office/drawing/2014/main" id="{AA957369-09BD-B840-8188-813E7586097B}"/>
              </a:ext>
            </a:extLst>
          </p:cNvPr>
          <p:cNvSpPr>
            <a:spLocks noGrp="1"/>
          </p:cNvSpPr>
          <p:nvPr>
            <p:ph type="sldNum" sz="quarter" idx="4"/>
          </p:nvPr>
        </p:nvSpPr>
        <p:spPr>
          <a:xfrm>
            <a:off x="10704514" y="6335386"/>
            <a:ext cx="647700" cy="365125"/>
          </a:xfrm>
          <a:prstGeom prst="rect">
            <a:avLst/>
          </a:prstGeom>
        </p:spPr>
        <p:txBody>
          <a:bodyPr vert="horz" lIns="91440" tIns="45720" rIns="91440" bIns="45720" rtlCol="0" anchor="ctr"/>
          <a:lstStyle>
            <a:lvl1pPr algn="r">
              <a:defRPr sz="1800" b="1">
                <a:solidFill>
                  <a:schemeClr val="tx1"/>
                </a:solidFill>
              </a:defRPr>
            </a:lvl1pPr>
          </a:lstStyle>
          <a:p>
            <a:fld id="{04356941-24CB-D344-9A38-AA9099A4E4EC}" type="slidenum">
              <a:rPr lang="en-ES" smtClean="0"/>
              <a:pPr/>
              <a:t>‹Nº›</a:t>
            </a:fld>
            <a:endParaRPr lang="en-ES" dirty="0"/>
          </a:p>
        </p:txBody>
      </p:sp>
      <p:cxnSp>
        <p:nvCxnSpPr>
          <p:cNvPr id="9" name="Straight Connector 8">
            <a:extLst>
              <a:ext uri="{FF2B5EF4-FFF2-40B4-BE49-F238E27FC236}">
                <a16:creationId xmlns:a16="http://schemas.microsoft.com/office/drawing/2014/main" id="{616E6639-B962-1F49-AC53-FCA05D1CDD78}"/>
              </a:ext>
            </a:extLst>
          </p:cNvPr>
          <p:cNvCxnSpPr>
            <a:cxnSpLocks/>
          </p:cNvCxnSpPr>
          <p:nvPr userDrawn="1"/>
        </p:nvCxnSpPr>
        <p:spPr>
          <a:xfrm>
            <a:off x="1600200" y="6136105"/>
            <a:ext cx="10591800"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5C3D06EB-1723-CC44-A206-136270B056A5}"/>
              </a:ext>
            </a:extLst>
          </p:cNvPr>
          <p:cNvCxnSpPr>
            <a:cxnSpLocks/>
          </p:cNvCxnSpPr>
          <p:nvPr userDrawn="1"/>
        </p:nvCxnSpPr>
        <p:spPr>
          <a:xfrm>
            <a:off x="1600200" y="1326855"/>
            <a:ext cx="10591800" cy="0"/>
          </a:xfrm>
          <a:prstGeom prst="line">
            <a:avLst/>
          </a:prstGeom>
          <a:ln>
            <a:solidFill>
              <a:schemeClr val="bg2">
                <a:lumMod val="50000"/>
              </a:schemeClr>
            </a:solidFill>
          </a:ln>
        </p:spPr>
        <p:style>
          <a:lnRef idx="1">
            <a:schemeClr val="accent1"/>
          </a:lnRef>
          <a:fillRef idx="0">
            <a:schemeClr val="accent1"/>
          </a:fillRef>
          <a:effectRef idx="0">
            <a:schemeClr val="accent1"/>
          </a:effectRef>
          <a:fontRef idx="minor">
            <a:schemeClr val="tx1"/>
          </a:fontRef>
        </p:style>
      </p:cxnSp>
      <p:pic>
        <p:nvPicPr>
          <p:cNvPr id="8" name="Graphic 7">
            <a:extLst>
              <a:ext uri="{FF2B5EF4-FFF2-40B4-BE49-F238E27FC236}">
                <a16:creationId xmlns:a16="http://schemas.microsoft.com/office/drawing/2014/main" id="{71E0A906-7D04-884D-ACF0-CB6C69329C63}"/>
              </a:ext>
            </a:extLst>
          </p:cNvPr>
          <p:cNvPicPr>
            <a:picLocks noChangeAspect="1"/>
          </p:cNvPicPr>
          <p:nvPr userDrawn="1"/>
        </p:nvPicPr>
        <p:blipFill>
          <a:blip r:embed="rId6">
            <a:extLst>
              <a:ext uri="{96DAC541-7B7A-43D3-8B79-37D633B846F1}">
                <asvg:svgBlip xmlns:asvg="http://schemas.microsoft.com/office/drawing/2016/SVG/main" r:embed="rId7"/>
              </a:ext>
            </a:extLst>
          </a:blip>
          <a:stretch>
            <a:fillRect/>
          </a:stretch>
        </p:blipFill>
        <p:spPr>
          <a:xfrm>
            <a:off x="1579563" y="6394847"/>
            <a:ext cx="2268537" cy="215562"/>
          </a:xfrm>
          <a:prstGeom prst="rect">
            <a:avLst/>
          </a:prstGeom>
        </p:spPr>
      </p:pic>
      <p:sp>
        <p:nvSpPr>
          <p:cNvPr id="4" name="Footer Placeholder 3">
            <a:extLst>
              <a:ext uri="{FF2B5EF4-FFF2-40B4-BE49-F238E27FC236}">
                <a16:creationId xmlns:a16="http://schemas.microsoft.com/office/drawing/2014/main" id="{0E3311E1-2E71-0D4F-9D34-C5986DAD9658}"/>
              </a:ext>
            </a:extLst>
          </p:cNvPr>
          <p:cNvSpPr>
            <a:spLocks noGrp="1"/>
          </p:cNvSpPr>
          <p:nvPr>
            <p:ph type="ftr" sz="quarter" idx="3"/>
          </p:nvPr>
        </p:nvSpPr>
        <p:spPr>
          <a:xfrm>
            <a:off x="6456363" y="6344445"/>
            <a:ext cx="4140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ES" dirty="0"/>
          </a:p>
        </p:txBody>
      </p:sp>
    </p:spTree>
    <p:extLst>
      <p:ext uri="{BB962C8B-B14F-4D97-AF65-F5344CB8AC3E}">
        <p14:creationId xmlns:p14="http://schemas.microsoft.com/office/powerpoint/2010/main" val="3288021399"/>
      </p:ext>
    </p:extLst>
  </p:cSld>
  <p:clrMap bg1="lt1" tx1="dk1" bg2="lt2" tx2="dk2" accent1="accent1" accent2="accent2" accent3="accent3" accent4="accent4" accent5="accent5" accent6="accent6" hlink="hlink" folHlink="folHlink"/>
  <p:sldLayoutIdLst>
    <p:sldLayoutId id="2147483684" r:id="rId1"/>
    <p:sldLayoutId id="2147483683" r:id="rId2"/>
    <p:sldLayoutId id="2147483692" r:id="rId3"/>
    <p:sldLayoutId id="2147483693" r:id="rId4"/>
  </p:sldLayoutIdLst>
  <p:hf hdr="0" ftr="0" dt="0"/>
  <p:txStyles>
    <p:titleStyle>
      <a:lvl1pPr algn="l" defTabSz="914400" rtl="0" eaLnBrk="1" latinLnBrk="0" hangingPunct="1">
        <a:lnSpc>
          <a:spcPct val="90000"/>
        </a:lnSpc>
        <a:spcBef>
          <a:spcPct val="0"/>
        </a:spcBef>
        <a:buNone/>
        <a:defRPr lang="en-ES" sz="6600" b="1" i="0" kern="1200" dirty="0">
          <a:solidFill>
            <a:schemeClr val="tx1"/>
          </a:solidFill>
          <a:latin typeface="+mj-lt"/>
          <a:ea typeface="+mj-ea"/>
          <a:cs typeface="+mj-cs"/>
        </a:defRPr>
      </a:lvl1pPr>
    </p:titleStyle>
    <p:bodyStyle>
      <a:lvl1pPr marL="0" indent="0" algn="l" defTabSz="914400" rtl="0" eaLnBrk="1" latinLnBrk="0" hangingPunct="1">
        <a:lnSpc>
          <a:spcPct val="90000"/>
        </a:lnSpc>
        <a:spcBef>
          <a:spcPts val="0"/>
        </a:spcBef>
        <a:spcAft>
          <a:spcPts val="1200"/>
        </a:spcAft>
        <a:buFont typeface="Arial" panose="020B0604020202020204" pitchFamily="34" charset="0"/>
        <a:buNone/>
        <a:defRPr sz="1800" kern="1200">
          <a:solidFill>
            <a:schemeClr val="tx1"/>
          </a:solidFill>
          <a:latin typeface="+mn-lt"/>
          <a:ea typeface="+mn-ea"/>
          <a:cs typeface="+mn-cs"/>
        </a:defRPr>
      </a:lvl1pPr>
      <a:lvl2pPr marL="6858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78" userDrawn="1">
          <p15:clr>
            <a:srgbClr val="F26B43"/>
          </p15:clr>
        </p15:guide>
        <p15:guide id="3" orient="horz" pos="391" userDrawn="1">
          <p15:clr>
            <a:srgbClr val="F26B43"/>
          </p15:clr>
        </p15:guide>
        <p15:guide id="5" pos="7151" userDrawn="1">
          <p15:clr>
            <a:srgbClr val="F26B43"/>
          </p15:clr>
        </p15:guide>
        <p15:guide id="10" orient="horz" pos="3770"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22523412"/>
      </p:ext>
    </p:extLst>
  </p:cSld>
  <p:clrMap bg1="lt1" tx1="dk1" bg2="lt2" tx2="dk2" accent1="accent1" accent2="accent2" accent3="accent3" accent4="accent4" accent5="accent5" accent6="accent6" hlink="hlink" folHlink="folHlink"/>
  <p:sldLayoutIdLst>
    <p:sldLayoutId id="2147483687" r:id="rId1"/>
    <p:sldLayoutId id="2147483689" r:id="rId2"/>
  </p:sldLayoutIdLst>
  <p:hf hdr="0" ftr="0" dt="0"/>
  <p:txStyles>
    <p:titleStyle>
      <a:lvl1pPr algn="l" defTabSz="914400" rtl="0" eaLnBrk="1" latinLnBrk="0" hangingPunct="1">
        <a:lnSpc>
          <a:spcPct val="80000"/>
        </a:lnSpc>
        <a:spcBef>
          <a:spcPct val="0"/>
        </a:spcBef>
        <a:buNone/>
        <a:defRPr lang="en-ES" sz="8800" b="0" kern="1200" dirty="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5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hyperlink" Target="https://www.boe.es/buscar/doc.php?id=BOE-A-2021-4239" TargetMode="External"/><Relationship Id="rId2" Type="http://schemas.openxmlformats.org/officeDocument/2006/relationships/hyperlink" Target="https://www.boe.es/buscar/act.php?id=BOE-A-2020-1066" TargetMode="Externa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image" Target="cid:172e6ac4aff4cff311" TargetMode="External"/><Relationship Id="rId2" Type="http://schemas.openxmlformats.org/officeDocument/2006/relationships/image" Target="../media/image8.pn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3" Type="http://schemas.openxmlformats.org/officeDocument/2006/relationships/hyperlink" Target="https://www.cnmc.es/sites/default/files/3447546_0.pdf" TargetMode="External"/><Relationship Id="rId2" Type="http://schemas.openxmlformats.org/officeDocument/2006/relationships/hyperlink" Target="https://www.cnmc.es/sites/default/files/3417242_0.pdf" TargetMode="Externa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3" Type="http://schemas.openxmlformats.org/officeDocument/2006/relationships/hyperlink" Target="https://facturaluz2.cnmc.es/" TargetMode="External"/><Relationship Id="rId2" Type="http://schemas.openxmlformats.org/officeDocument/2006/relationships/hyperlink" Target="https://www.esios.ree.es/es/analisis"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cid:image001.png@01D6B1DB.1009CC00" TargetMode="External"/><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A65661-F0C7-2147-9250-CDB7B9D3F919}"/>
              </a:ext>
            </a:extLst>
          </p:cNvPr>
          <p:cNvSpPr>
            <a:spLocks noGrp="1"/>
          </p:cNvSpPr>
          <p:nvPr>
            <p:ph type="ctrTitle"/>
          </p:nvPr>
        </p:nvSpPr>
        <p:spPr/>
        <p:txBody>
          <a:bodyPr/>
          <a:lstStyle/>
          <a:p>
            <a:r>
              <a:rPr lang="es-ES" dirty="0"/>
              <a:t>La nueva factura de la luz</a:t>
            </a:r>
            <a:endParaRPr lang="en-ES" dirty="0"/>
          </a:p>
        </p:txBody>
      </p:sp>
      <p:sp>
        <p:nvSpPr>
          <p:cNvPr id="3" name="Subtitle 2">
            <a:extLst>
              <a:ext uri="{FF2B5EF4-FFF2-40B4-BE49-F238E27FC236}">
                <a16:creationId xmlns:a16="http://schemas.microsoft.com/office/drawing/2014/main" id="{947BA7AD-90B5-7246-9A0A-D5F732DC8E6C}"/>
              </a:ext>
            </a:extLst>
          </p:cNvPr>
          <p:cNvSpPr>
            <a:spLocks noGrp="1"/>
          </p:cNvSpPr>
          <p:nvPr>
            <p:ph type="subTitle" idx="1"/>
          </p:nvPr>
        </p:nvSpPr>
        <p:spPr/>
        <p:txBody>
          <a:bodyPr/>
          <a:lstStyle/>
          <a:p>
            <a:r>
              <a:rPr lang="es-ES" sz="2800" b="1" dirty="0"/>
              <a:t>8. PREGUNTAS FRECUENTES</a:t>
            </a:r>
            <a:endParaRPr lang="en-ES" sz="2800" b="1" dirty="0"/>
          </a:p>
        </p:txBody>
      </p:sp>
      <p:sp>
        <p:nvSpPr>
          <p:cNvPr id="4" name="Slide Number Placeholder 3">
            <a:extLst>
              <a:ext uri="{FF2B5EF4-FFF2-40B4-BE49-F238E27FC236}">
                <a16:creationId xmlns:a16="http://schemas.microsoft.com/office/drawing/2014/main" id="{CC95B944-271A-0144-BEB6-F48845F281CB}"/>
              </a:ext>
            </a:extLst>
          </p:cNvPr>
          <p:cNvSpPr>
            <a:spLocks noGrp="1"/>
          </p:cNvSpPr>
          <p:nvPr>
            <p:ph type="sldNum" sz="quarter" idx="12"/>
          </p:nvPr>
        </p:nvSpPr>
        <p:spPr/>
        <p:txBody>
          <a:bodyPr/>
          <a:lstStyle/>
          <a:p>
            <a:fld id="{04356941-24CB-D344-9A38-AA9099A4E4EC}" type="slidenum">
              <a:rPr lang="en-ES" smtClean="0"/>
              <a:t>1</a:t>
            </a:fld>
            <a:endParaRPr lang="en-ES"/>
          </a:p>
        </p:txBody>
      </p:sp>
      <p:sp>
        <p:nvSpPr>
          <p:cNvPr id="9" name="CuadroTexto 8">
            <a:extLst>
              <a:ext uri="{FF2B5EF4-FFF2-40B4-BE49-F238E27FC236}">
                <a16:creationId xmlns:a16="http://schemas.microsoft.com/office/drawing/2014/main" id="{B679529B-C988-4A8D-95B7-08671A5EBA8D}"/>
              </a:ext>
            </a:extLst>
          </p:cNvPr>
          <p:cNvSpPr txBox="1"/>
          <p:nvPr/>
        </p:nvSpPr>
        <p:spPr>
          <a:xfrm>
            <a:off x="9134272" y="515566"/>
            <a:ext cx="1001950" cy="1015663"/>
          </a:xfrm>
          <a:prstGeom prst="rect">
            <a:avLst/>
          </a:prstGeom>
          <a:noFill/>
        </p:spPr>
        <p:txBody>
          <a:bodyPr wrap="square" rtlCol="0">
            <a:spAutoFit/>
          </a:bodyPr>
          <a:lstStyle/>
          <a:p>
            <a:r>
              <a:rPr lang="es-ES" sz="6000" dirty="0">
                <a:solidFill>
                  <a:schemeClr val="bg1"/>
                </a:solidFill>
                <a:latin typeface="Comic Sans MS" panose="030F0702030302020204" pitchFamily="66" charset="0"/>
              </a:rPr>
              <a:t>¿?</a:t>
            </a:r>
          </a:p>
        </p:txBody>
      </p:sp>
      <p:pic>
        <p:nvPicPr>
          <p:cNvPr id="13" name="Marcador de posición de imagen 12">
            <a:extLst>
              <a:ext uri="{FF2B5EF4-FFF2-40B4-BE49-F238E27FC236}">
                <a16:creationId xmlns:a16="http://schemas.microsoft.com/office/drawing/2014/main" id="{8345903C-FD77-47B3-94D7-B34626D1B0D0}"/>
              </a:ext>
            </a:extLst>
          </p:cNvPr>
          <p:cNvPicPr>
            <a:picLocks noGrp="1" noChangeAspect="1"/>
          </p:cNvPicPr>
          <p:nvPr>
            <p:ph type="pic" sz="quarter" idx="13"/>
          </p:nvPr>
        </p:nvPicPr>
        <p:blipFill>
          <a:blip r:embed="rId2"/>
          <a:srcRect t="3451" b="3451"/>
          <a:stretch>
            <a:fillRect/>
          </a:stretch>
        </p:blipFill>
        <p:spPr/>
      </p:pic>
    </p:spTree>
    <p:extLst>
      <p:ext uri="{BB962C8B-B14F-4D97-AF65-F5344CB8AC3E}">
        <p14:creationId xmlns:p14="http://schemas.microsoft.com/office/powerpoint/2010/main" val="1717632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10</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Potencia contratada</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nvPr>
        </p:nvGraphicFramePr>
        <p:xfrm>
          <a:off x="1580586" y="2169206"/>
          <a:ext cx="9864726" cy="3193807"/>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907807">
                <a:tc>
                  <a:txBody>
                    <a:bodyPr/>
                    <a:lstStyle/>
                    <a:p>
                      <a:r>
                        <a:rPr lang="es-ES" sz="1600" b="0" dirty="0"/>
                        <a:t>¿Está prevista la posibilidad de cambiar de potencia a lo largo del año? (Consumos estacionales, residencias de vacaciones, etc.)</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tcPr>
                </a:tc>
                <a:tc>
                  <a:txBody>
                    <a:bodyPr/>
                    <a:lstStyle/>
                    <a:p>
                      <a:r>
                        <a:rPr lang="es-ES" sz="1600" b="0" dirty="0"/>
                        <a:t>No, las potencias contratadas únicamente se podrán modificar cada doce meses.</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tcPr>
                </a:tc>
                <a:extLst>
                  <a:ext uri="{0D108BD9-81ED-4DB2-BD59-A6C34878D82A}">
                    <a16:rowId xmlns:a16="http://schemas.microsoft.com/office/drawing/2014/main" val="383404637"/>
                  </a:ext>
                </a:extLst>
              </a:tr>
              <a:tr h="638827">
                <a:tc>
                  <a:txBody>
                    <a:bodyPr/>
                    <a:lstStyle/>
                    <a:p>
                      <a:r>
                        <a:rPr lang="es-ES" sz="1600" b="0" dirty="0"/>
                        <a:t>¿Qué sentido tiene la obligación de contratar potencias crecientes?</a:t>
                      </a:r>
                    </a:p>
                  </a:txBody>
                  <a:tcPr>
                    <a:lnR w="12700" cap="flat" cmpd="sng" algn="ctr">
                      <a:solidFill>
                        <a:srgbClr val="F58139"/>
                      </a:solidFill>
                      <a:prstDash val="solid"/>
                      <a:round/>
                      <a:headEnd type="none" w="med" len="med"/>
                      <a:tailEnd type="none" w="med" len="med"/>
                    </a:lnR>
                  </a:tcPr>
                </a:tc>
                <a:tc>
                  <a:txBody>
                    <a:bodyPr/>
                    <a:lstStyle/>
                    <a:p>
                      <a:r>
                        <a:rPr lang="es-ES" sz="1600" b="0" dirty="0"/>
                        <a:t>Se impone la obligación de contratar potencias por periodo horario crecientes, con objeto que los precios por periodo horario sean decrecientes, de esta forma se facilita la comprensión de precios al consumidor.</a:t>
                      </a:r>
                    </a:p>
                    <a:p>
                      <a:endParaRPr lang="es-ES" sz="1600" b="0" dirty="0"/>
                    </a:p>
                    <a:p>
                      <a:r>
                        <a:rPr lang="es-ES" sz="1600" b="0" dirty="0"/>
                        <a:t>La eliminación de la obligación de contratar potencias crecientes no implica una reducción de la factura, ya que los precios que resultaría de eliminar esta restricción sería distintos.</a:t>
                      </a:r>
                    </a:p>
                  </a:txBody>
                  <a:tcPr>
                    <a:lnL w="12700" cap="flat" cmpd="sng" algn="ctr">
                      <a:solidFill>
                        <a:srgbClr val="F58139"/>
                      </a:solidFill>
                      <a:prstDash val="solid"/>
                      <a:round/>
                      <a:headEnd type="none" w="med" len="med"/>
                      <a:tailEnd type="none" w="med" len="med"/>
                    </a:lnL>
                  </a:tcPr>
                </a:tc>
                <a:extLst>
                  <a:ext uri="{0D108BD9-81ED-4DB2-BD59-A6C34878D82A}">
                    <a16:rowId xmlns:a16="http://schemas.microsoft.com/office/drawing/2014/main" val="406004978"/>
                  </a:ext>
                </a:extLst>
              </a:tr>
            </a:tbl>
          </a:graphicData>
        </a:graphic>
      </p:graphicFrame>
    </p:spTree>
    <p:extLst>
      <p:ext uri="{BB962C8B-B14F-4D97-AF65-F5344CB8AC3E}">
        <p14:creationId xmlns:p14="http://schemas.microsoft.com/office/powerpoint/2010/main" val="1178805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11</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Estructura de peajes</a:t>
            </a:r>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3620951362"/>
              </p:ext>
            </p:extLst>
          </p:nvPr>
        </p:nvGraphicFramePr>
        <p:xfrm>
          <a:off x="1580586" y="2095319"/>
          <a:ext cx="9864726" cy="393192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i="0" kern="1200" dirty="0">
                          <a:solidFill>
                            <a:schemeClr val="tx1"/>
                          </a:solidFill>
                          <a:effectLst/>
                          <a:latin typeface="+mn-lt"/>
                          <a:ea typeface="+mn-ea"/>
                          <a:cs typeface="+mn-cs"/>
                        </a:rPr>
                        <a:t>¿Se unifican todas las tarifas actuales de clientes con potencia contratada inferior a 15 kW?</a:t>
                      </a:r>
                      <a:endParaRPr lang="es-ES" sz="1600" b="1" i="1" kern="1200" dirty="0">
                        <a:solidFill>
                          <a:schemeClr val="tx1"/>
                        </a:solidFill>
                        <a:effectLst/>
                        <a:latin typeface="+mn-lt"/>
                        <a:ea typeface="+mn-ea"/>
                        <a:cs typeface="+mn-cs"/>
                      </a:endParaRPr>
                    </a:p>
                    <a:p>
                      <a:endParaRPr lang="es-ES" sz="1600" b="0" dirty="0"/>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Sí. Las tarifas actuales 2.0A, 2.0DHA, 2.0DHS, 2.1A, 2.1DHA y 2.1DHS se transformarán en una única tarifa 2.0TD. Esta tarifa será aplicable a todos aquellos consumidores conectados en redes de tensión inferior a 1 kV y potencia contratada inferior o igual a 15 kW</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r h="370840">
                <a:tc>
                  <a:txBody>
                    <a:bodyPr/>
                    <a:lstStyle/>
                    <a:p>
                      <a:r>
                        <a:rPr lang="es-ES" sz="1600" b="0" dirty="0"/>
                        <a:t>¿Tendrán los clientes acogidos a la tarifa 2.0TD discriminación horaria?</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tc>
                  <a:txBody>
                    <a:bodyPr/>
                    <a:lstStyle/>
                    <a:p>
                      <a:r>
                        <a:rPr lang="es-ES" sz="1600" b="0" dirty="0"/>
                        <a:t>Sí, todos los clientes acogidos a esta tarifa 2.0TD pasarán a tener discriminación horaria de tres períodos en energía y de dos períodos en potencia. En las tarifas vigentes sólo las tarifas DHA y DHS gozan de discriminación horaria de dos o tres períodos en energía. </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extLst>
                  <a:ext uri="{0D108BD9-81ED-4DB2-BD59-A6C34878D82A}">
                    <a16:rowId xmlns:a16="http://schemas.microsoft.com/office/drawing/2014/main" val="383404637"/>
                  </a:ext>
                </a:extLst>
              </a:tr>
              <a:tr h="370840">
                <a:tc>
                  <a:txBody>
                    <a:bodyPr/>
                    <a:lstStyle/>
                    <a:p>
                      <a:r>
                        <a:rPr lang="es-ES" sz="1600" b="0" dirty="0"/>
                        <a:t>¿Qué peaje aplicará a los consumidores actualmente acogidos al peaje 3.1 A?</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tcPr>
                </a:tc>
                <a:tc>
                  <a:txBody>
                    <a:bodyPr/>
                    <a:lstStyle/>
                    <a:p>
                      <a:r>
                        <a:rPr lang="es-ES" sz="1600" b="0" dirty="0"/>
                        <a:t>Si el consumidor está conectado en una red de tensión comprendida entre 1 kV y 30 kV, le será de aplicación el peaje 6.1 TD. Si el consumidor está conectado en una red de tensión comprendida entre 30 kV y 72,5 kV, le será de aplicación el peaje 6.2 TD.</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tcPr>
                </a:tc>
                <a:extLst>
                  <a:ext uri="{0D108BD9-81ED-4DB2-BD59-A6C34878D82A}">
                    <a16:rowId xmlns:a16="http://schemas.microsoft.com/office/drawing/2014/main" val="406004978"/>
                  </a:ext>
                </a:extLst>
              </a:tr>
            </a:tbl>
          </a:graphicData>
        </a:graphic>
      </p:graphicFrame>
    </p:spTree>
    <p:extLst>
      <p:ext uri="{BB962C8B-B14F-4D97-AF65-F5344CB8AC3E}">
        <p14:creationId xmlns:p14="http://schemas.microsoft.com/office/powerpoint/2010/main" val="1630799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12</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Control de potencia</a:t>
            </a:r>
          </a:p>
          <a:p>
            <a:endParaRPr lang="es-ES" dirty="0"/>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150147476"/>
              </p:ext>
            </p:extLst>
          </p:nvPr>
        </p:nvGraphicFramePr>
        <p:xfrm>
          <a:off x="1580586" y="2169206"/>
          <a:ext cx="9864726" cy="3732829"/>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14204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i="0" kern="1200" dirty="0">
                          <a:solidFill>
                            <a:schemeClr val="tx1"/>
                          </a:solidFill>
                          <a:effectLst/>
                          <a:latin typeface="+mn-lt"/>
                          <a:ea typeface="+mn-ea"/>
                          <a:cs typeface="+mn-cs"/>
                        </a:rPr>
                        <a:t>¿Cómo se controla que el consumidor doméstico no sobrepase la potencia que tiene contratada?</a:t>
                      </a:r>
                      <a:endParaRPr lang="es-ES" sz="1600" b="0" i="1" kern="1200" dirty="0">
                        <a:solidFill>
                          <a:schemeClr val="tx1"/>
                        </a:solidFill>
                        <a:effectLst/>
                        <a:latin typeface="+mn-lt"/>
                        <a:ea typeface="+mn-ea"/>
                        <a:cs typeface="+mn-cs"/>
                      </a:endParaRPr>
                    </a:p>
                    <a:p>
                      <a:endParaRPr lang="es-ES" sz="1600" b="0" dirty="0"/>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kern="1200" dirty="0">
                          <a:solidFill>
                            <a:schemeClr val="tx1"/>
                          </a:solidFill>
                          <a:effectLst/>
                          <a:latin typeface="+mn-lt"/>
                          <a:ea typeface="+mn-ea"/>
                          <a:cs typeface="+mn-cs"/>
                        </a:rPr>
                        <a:t>Mediante el Interruptor de control de potencia (ICP). Cuando el consumidor de baja tensión con potencia contratada igual o inferior a 15 kW demanda una potencia superior a la que tiene contratada se produce un corte del suministro. </a:t>
                      </a:r>
                    </a:p>
                  </a:txBody>
                  <a:tcPr>
                    <a:lnL w="12700" cap="flat" cmpd="sng" algn="ctr">
                      <a:solidFill>
                        <a:srgbClr val="F58139"/>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3404637"/>
                  </a:ext>
                </a:extLst>
              </a:tr>
              <a:tr h="627644">
                <a:tc>
                  <a:txBody>
                    <a:bodyPr/>
                    <a:lstStyle/>
                    <a:p>
                      <a:r>
                        <a:rPr lang="es-ES" sz="1600" b="0" dirty="0"/>
                        <a:t>¿Y si el suministro no dispone de ICP?</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El control de potencia se realizará a través de maxímetro y se facturarán excesos de potencia.</a:t>
                      </a:r>
                    </a:p>
                  </a:txBody>
                  <a:tcPr>
                    <a:lnL w="12700" cap="flat" cmpd="sng" algn="ctr">
                      <a:solidFill>
                        <a:srgbClr val="F58139"/>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92099347"/>
                  </a:ext>
                </a:extLst>
              </a:tr>
              <a:tr h="168472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i="0" kern="1200" dirty="0">
                          <a:solidFill>
                            <a:schemeClr val="tx1"/>
                          </a:solidFill>
                          <a:effectLst/>
                          <a:latin typeface="+mn-lt"/>
                          <a:ea typeface="+mn-ea"/>
                          <a:cs typeface="+mn-cs"/>
                        </a:rPr>
                        <a:t>¿Qué tipo de suministros de baja tensión tienen maxímetro?</a:t>
                      </a:r>
                      <a:endParaRPr lang="es-ES" sz="1600" b="1" i="1" kern="1200" dirty="0">
                        <a:solidFill>
                          <a:schemeClr val="tx1"/>
                        </a:solidFill>
                        <a:effectLst/>
                        <a:latin typeface="+mn-lt"/>
                        <a:ea typeface="+mn-ea"/>
                        <a:cs typeface="+mn-cs"/>
                      </a:endParaRPr>
                    </a:p>
                    <a:p>
                      <a:endParaRPr lang="es-ES" sz="1600" b="0" dirty="0"/>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kern="1200" dirty="0">
                          <a:solidFill>
                            <a:schemeClr val="tx1"/>
                          </a:solidFill>
                          <a:effectLst/>
                          <a:latin typeface="+mn-lt"/>
                          <a:ea typeface="+mn-ea"/>
                          <a:cs typeface="+mn-cs"/>
                        </a:rPr>
                        <a:t>Aquellos puntos NO interrumpibles, como pueden ser los ascensores de las comunidades de vecinos. A estos puntos de suministro no se les puede cortar la luz, y por ello, siempre que superen la potencia demandada, serán facturados por excesos de potencia. </a:t>
                      </a:r>
                    </a:p>
                    <a:p>
                      <a:endParaRPr lang="es-ES" sz="1600" b="0" dirty="0"/>
                    </a:p>
                  </a:txBody>
                  <a:tcPr>
                    <a:lnL w="12700" cap="flat" cmpd="sng" algn="ctr">
                      <a:solidFill>
                        <a:srgbClr val="F58139"/>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8139"/>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2607658451"/>
                  </a:ext>
                </a:extLst>
              </a:tr>
            </a:tbl>
          </a:graphicData>
        </a:graphic>
      </p:graphicFrame>
    </p:spTree>
    <p:extLst>
      <p:ext uri="{BB962C8B-B14F-4D97-AF65-F5344CB8AC3E}">
        <p14:creationId xmlns:p14="http://schemas.microsoft.com/office/powerpoint/2010/main" val="1518917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13</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Control de potencia</a:t>
            </a:r>
          </a:p>
          <a:p>
            <a:endParaRPr lang="es-ES" dirty="0"/>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3610457143"/>
              </p:ext>
            </p:extLst>
          </p:nvPr>
        </p:nvGraphicFramePr>
        <p:xfrm>
          <a:off x="1580582" y="2169206"/>
          <a:ext cx="9864725" cy="3639997"/>
        </p:xfrm>
        <a:graphic>
          <a:graphicData uri="http://schemas.openxmlformats.org/drawingml/2006/table">
            <a:tbl>
              <a:tblPr firstRow="1" bandRow="1">
                <a:tableStyleId>{0E3FDE45-AF77-4B5C-9715-49D594BDF05E}</a:tableStyleId>
              </a:tblPr>
              <a:tblGrid>
                <a:gridCol w="4341994">
                  <a:extLst>
                    <a:ext uri="{9D8B030D-6E8A-4147-A177-3AD203B41FA5}">
                      <a16:colId xmlns:a16="http://schemas.microsoft.com/office/drawing/2014/main" val="3276806423"/>
                    </a:ext>
                  </a:extLst>
                </a:gridCol>
                <a:gridCol w="5522731">
                  <a:extLst>
                    <a:ext uri="{9D8B030D-6E8A-4147-A177-3AD203B41FA5}">
                      <a16:colId xmlns:a16="http://schemas.microsoft.com/office/drawing/2014/main" val="247942068"/>
                    </a:ext>
                  </a:extLst>
                </a:gridCol>
              </a:tblGrid>
              <a:tr h="774616">
                <a:tc>
                  <a:txBody>
                    <a:bodyPr/>
                    <a:lstStyle/>
                    <a:p>
                      <a:r>
                        <a:rPr lang="es-ES" sz="1500" b="0" i="0" kern="1200" dirty="0">
                          <a:solidFill>
                            <a:schemeClr val="tx1"/>
                          </a:solidFill>
                          <a:effectLst/>
                          <a:latin typeface="+mn-lt"/>
                          <a:ea typeface="+mn-ea"/>
                          <a:cs typeface="+mn-cs"/>
                        </a:rPr>
                        <a:t>¿Cómo se controla la potencia contratada de los consumidores acogidos a peajes 3.0TD y 6.X TD?</a:t>
                      </a:r>
                      <a:endParaRPr lang="es-ES" sz="1500" b="1" i="1" kern="1200" dirty="0">
                        <a:solidFill>
                          <a:schemeClr val="tx1"/>
                        </a:solidFill>
                        <a:effectLst/>
                        <a:latin typeface="+mn-lt"/>
                        <a:ea typeface="+mn-ea"/>
                        <a:cs typeface="+mn-cs"/>
                      </a:endParaRP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b="0" kern="1200" dirty="0">
                          <a:solidFill>
                            <a:schemeClr val="tx1"/>
                          </a:solidFill>
                          <a:effectLst/>
                          <a:latin typeface="+mn-lt"/>
                          <a:ea typeface="+mn-ea"/>
                          <a:cs typeface="+mn-cs"/>
                        </a:rPr>
                        <a:t>El control de la potencia se realizará mediante la instalación de equipo de medida que corresponda conforme al Real Decreto 1110/2007, de 24 de agosto.</a:t>
                      </a:r>
                    </a:p>
                  </a:txBody>
                  <a:tcPr>
                    <a:lnL w="12700" cap="flat" cmpd="sng" algn="ctr">
                      <a:solidFill>
                        <a:srgbClr val="F58139"/>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3404637"/>
                  </a:ext>
                </a:extLst>
              </a:tr>
              <a:tr h="774616">
                <a:tc>
                  <a:txBody>
                    <a:bodyPr/>
                    <a:lstStyle/>
                    <a:p>
                      <a:r>
                        <a:rPr lang="es-ES" sz="1500" b="0" dirty="0"/>
                        <a:t>¿Cómo se controla la potencia contratada de los consumidores acogidos a peajes 3.0TD y 6.X.TD con equipo de medida Tipo 4?</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kern="1200" dirty="0">
                          <a:solidFill>
                            <a:schemeClr val="tx1"/>
                          </a:solidFill>
                          <a:effectLst/>
                          <a:latin typeface="+mn-lt"/>
                          <a:ea typeface="+mn-ea"/>
                          <a:cs typeface="+mn-cs"/>
                        </a:rPr>
                        <a:t>El aparato de medida que registrará </a:t>
                      </a:r>
                      <a:r>
                        <a:rPr lang="es-ES" sz="1500" b="1" kern="1200" dirty="0">
                          <a:solidFill>
                            <a:schemeClr val="tx1"/>
                          </a:solidFill>
                          <a:effectLst/>
                          <a:latin typeface="+mn-lt"/>
                          <a:ea typeface="+mn-ea"/>
                          <a:cs typeface="+mn-cs"/>
                        </a:rPr>
                        <a:t>un único valor</a:t>
                      </a:r>
                      <a:r>
                        <a:rPr lang="es-ES" sz="1500" kern="1200" dirty="0">
                          <a:solidFill>
                            <a:schemeClr val="tx1"/>
                          </a:solidFill>
                          <a:effectLst/>
                          <a:latin typeface="+mn-lt"/>
                          <a:ea typeface="+mn-ea"/>
                          <a:cs typeface="+mn-cs"/>
                        </a:rPr>
                        <a:t> de potencia cuarto horaria máxima demandada en cada período tarifario.</a:t>
                      </a:r>
                    </a:p>
                  </a:txBody>
                  <a:tcPr>
                    <a:lnL w="12700" cap="flat" cmpd="sng" algn="ctr">
                      <a:solidFill>
                        <a:srgbClr val="F58139"/>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92099347"/>
                  </a:ext>
                </a:extLst>
              </a:tr>
              <a:tr h="1061674">
                <a:tc>
                  <a:txBody>
                    <a:bodyPr/>
                    <a:lstStyle/>
                    <a:p>
                      <a:r>
                        <a:rPr lang="es-ES" sz="1500" b="0" i="0" kern="1200" dirty="0">
                          <a:solidFill>
                            <a:schemeClr val="tx1"/>
                          </a:solidFill>
                          <a:effectLst/>
                          <a:latin typeface="+mn-lt"/>
                          <a:ea typeface="+mn-ea"/>
                          <a:cs typeface="+mn-cs"/>
                        </a:rPr>
                        <a:t>¿Cómo se controla la potencia contratada de los consumidores acogidos a peajes 3.0TD y 6.X.TD con equipo de medida Tipo 1, 2 o 3?</a:t>
                      </a:r>
                      <a:endParaRPr lang="es-ES" sz="1500" b="1" i="1" kern="1200" dirty="0">
                        <a:solidFill>
                          <a:schemeClr val="tx1"/>
                        </a:solidFill>
                        <a:effectLst/>
                        <a:latin typeface="+mn-lt"/>
                        <a:ea typeface="+mn-ea"/>
                        <a:cs typeface="+mn-cs"/>
                      </a:endParaRP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kern="1200" dirty="0">
                          <a:solidFill>
                            <a:schemeClr val="tx1"/>
                          </a:solidFill>
                          <a:effectLst/>
                          <a:latin typeface="+mn-lt"/>
                          <a:ea typeface="+mn-ea"/>
                          <a:cs typeface="+mn-cs"/>
                        </a:rPr>
                        <a:t>El equipo de medida realizará medidas cuarto horarias. Si el equipo no dispone de capacidad de registro cuarto horario se considerará la misma potencia demandada en todos los cuartos de hora que integran la hora. </a:t>
                      </a:r>
                    </a:p>
                  </a:txBody>
                  <a:tcPr>
                    <a:lnL w="12700" cap="flat" cmpd="sng" algn="ctr">
                      <a:solidFill>
                        <a:srgbClr val="F58139"/>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07658451"/>
                  </a:ext>
                </a:extLst>
              </a:tr>
              <a:tr h="102384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b="0" i="0" kern="1200" dirty="0">
                          <a:solidFill>
                            <a:schemeClr val="tx1"/>
                          </a:solidFill>
                          <a:effectLst/>
                          <a:latin typeface="+mn-lt"/>
                          <a:ea typeface="+mn-ea"/>
                          <a:cs typeface="+mn-cs"/>
                        </a:rPr>
                        <a:t>¿Cuál es la diferencia entre tener un único valor de potencia máxima demandada (equipos Tipo 4) por período o al menos, un valor por cada hora (equipos Tipo 1, 2 o 3?</a:t>
                      </a:r>
                      <a:endParaRPr lang="es-ES" sz="1500" b="1" i="1" kern="1200" dirty="0">
                        <a:solidFill>
                          <a:schemeClr val="tx1"/>
                        </a:solidFill>
                        <a:effectLst/>
                        <a:latin typeface="+mn-lt"/>
                        <a:ea typeface="+mn-ea"/>
                        <a:cs typeface="+mn-cs"/>
                      </a:endParaRP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kern="1200" dirty="0">
                          <a:solidFill>
                            <a:schemeClr val="tx1"/>
                          </a:solidFill>
                          <a:effectLst/>
                          <a:latin typeface="+mn-lt"/>
                          <a:ea typeface="+mn-ea"/>
                          <a:cs typeface="+mn-cs"/>
                        </a:rPr>
                        <a:t>La diferencia reside en la fórmula que se aplicará para facturar el exceso de potencia.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500" kern="1200" dirty="0">
                          <a:solidFill>
                            <a:schemeClr val="tx1"/>
                          </a:solidFill>
                          <a:effectLst/>
                          <a:latin typeface="+mn-lt"/>
                          <a:ea typeface="+mn-ea"/>
                          <a:cs typeface="+mn-cs"/>
                        </a:rPr>
                        <a:t>Artículo 9.4.b.1) de la Circular 3/2020 para contadores Tipo 4 y 5.</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500" kern="1200" dirty="0">
                          <a:solidFill>
                            <a:schemeClr val="tx1"/>
                          </a:solidFill>
                          <a:effectLst/>
                          <a:latin typeface="+mn-lt"/>
                          <a:ea typeface="+mn-ea"/>
                          <a:cs typeface="+mn-cs"/>
                        </a:rPr>
                        <a:t>Artículo 9.4.b.2) de la Circular 3/2020 para contadores Tipo 1, 2 y 3.</a:t>
                      </a:r>
                    </a:p>
                  </a:txBody>
                  <a:tcPr>
                    <a:lnL w="12700" cap="flat" cmpd="sng" algn="ctr">
                      <a:solidFill>
                        <a:srgbClr val="F58139"/>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8139"/>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08665700"/>
                  </a:ext>
                </a:extLst>
              </a:tr>
            </a:tbl>
          </a:graphicData>
        </a:graphic>
      </p:graphicFrame>
    </p:spTree>
    <p:extLst>
      <p:ext uri="{BB962C8B-B14F-4D97-AF65-F5344CB8AC3E}">
        <p14:creationId xmlns:p14="http://schemas.microsoft.com/office/powerpoint/2010/main" val="6863221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14</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Excesos de potencia</a:t>
            </a:r>
          </a:p>
          <a:p>
            <a:endParaRPr lang="es-ES" dirty="0"/>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2897799702"/>
              </p:ext>
            </p:extLst>
          </p:nvPr>
        </p:nvGraphicFramePr>
        <p:xfrm>
          <a:off x="1580586" y="2100199"/>
          <a:ext cx="9864726" cy="39928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¿Qué cambios introduce la Circular respecto a los excesos de potencia?</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Para los actuales peajes 3.0 A y 3.1 A, la Circular 3/2020 introduce las siguientes modificaciones: </a:t>
                      </a:r>
                    </a:p>
                    <a:p>
                      <a:pPr marL="342900" indent="-342900">
                        <a:buFont typeface="+mj-lt"/>
                        <a:buAutoNum type="alphaLcParenR"/>
                      </a:pPr>
                      <a:r>
                        <a:rPr lang="es-ES" sz="1600" b="0" dirty="0"/>
                        <a:t>separa la facturación de la potencia contratada y de la potencia demandada.</a:t>
                      </a:r>
                    </a:p>
                    <a:p>
                      <a:pPr marL="342900" indent="-342900">
                        <a:buFont typeface="+mj-lt"/>
                        <a:buAutoNum type="alphaLcParenR"/>
                      </a:pPr>
                      <a:r>
                        <a:rPr lang="es-ES" sz="1600" b="0" dirty="0"/>
                        <a:t>Elimina la flexibilidad del 85%-105%. Esto es, se factura todo el exceso de potencia respecto de la contratada</a:t>
                      </a:r>
                    </a:p>
                    <a:p>
                      <a:pPr marL="342900" indent="-342900">
                        <a:buFont typeface="+mj-lt"/>
                        <a:buAutoNum type="alphaLcParenR"/>
                      </a:pPr>
                      <a:r>
                        <a:rPr lang="es-ES" sz="1600" b="0" dirty="0"/>
                        <a:t>Modifica el precio del exceso de potencia.</a:t>
                      </a:r>
                    </a:p>
                    <a:p>
                      <a:pPr marL="342900" indent="-342900">
                        <a:buFont typeface="+mj-lt"/>
                        <a:buAutoNum type="alphaLcParenR"/>
                      </a:pPr>
                      <a:endParaRPr lang="es-ES" sz="1600" b="0" dirty="0"/>
                    </a:p>
                    <a:p>
                      <a:pPr marL="0" indent="0">
                        <a:buFont typeface="+mj-lt"/>
                        <a:buNone/>
                      </a:pPr>
                      <a:r>
                        <a:rPr lang="es-ES" sz="1600" b="0" dirty="0"/>
                        <a:t>En facturación de excesos de potencia cuarto horarios:</a:t>
                      </a:r>
                    </a:p>
                    <a:p>
                      <a:pPr marL="342900" indent="-342900">
                        <a:buFont typeface="+mj-lt"/>
                        <a:buAutoNum type="alphaLcParenR"/>
                      </a:pPr>
                      <a:r>
                        <a:rPr lang="es-ES" sz="1600" b="0" dirty="0"/>
                        <a:t>Modifica el precio del exceso</a:t>
                      </a:r>
                    </a:p>
                    <a:p>
                      <a:pPr marL="342900" indent="-342900">
                        <a:buFont typeface="+mj-lt"/>
                        <a:buAutoNum type="alphaLcParenR"/>
                      </a:pPr>
                      <a:r>
                        <a:rPr lang="es-ES" sz="1600" b="0" dirty="0"/>
                        <a:t>Modifica el coeficiente </a:t>
                      </a:r>
                      <a:r>
                        <a:rPr lang="es-ES" sz="1600" b="0" dirty="0" err="1"/>
                        <a:t>kp</a:t>
                      </a:r>
                      <a:r>
                        <a:rPr lang="es-ES" sz="1600" b="0" dirty="0"/>
                        <a:t> en coherencia con la nueva definición de periodos.</a:t>
                      </a:r>
                    </a:p>
                    <a:p>
                      <a:pPr marL="0" indent="0">
                        <a:buFont typeface="+mj-lt"/>
                        <a:buNone/>
                      </a:pPr>
                      <a:endParaRPr lang="es-ES" sz="1600" b="0" dirty="0"/>
                    </a:p>
                    <a:p>
                      <a:pPr marL="0" indent="0">
                        <a:buFont typeface="+mj-lt"/>
                        <a:buNone/>
                      </a:pPr>
                      <a:r>
                        <a:rPr lang="es-ES" sz="1600" b="0" dirty="0"/>
                        <a:t>El precio del excesos de potencia es el mismo, independientemente del modo de facturar los excesos.</a:t>
                      </a:r>
                    </a:p>
                  </a:txBody>
                  <a:tcPr>
                    <a:lnL w="12700" cap="flat" cmpd="sng" algn="ctr">
                      <a:solidFill>
                        <a:srgbClr val="F58139"/>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3404637"/>
                  </a:ext>
                </a:extLst>
              </a:tr>
            </a:tbl>
          </a:graphicData>
        </a:graphic>
      </p:graphicFrame>
    </p:spTree>
    <p:extLst>
      <p:ext uri="{BB962C8B-B14F-4D97-AF65-F5344CB8AC3E}">
        <p14:creationId xmlns:p14="http://schemas.microsoft.com/office/powerpoint/2010/main" val="4112451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15</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Excesos de potencia</a:t>
            </a:r>
          </a:p>
          <a:p>
            <a:endParaRPr lang="es-ES" dirty="0"/>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2203895937"/>
              </p:ext>
            </p:extLst>
          </p:nvPr>
        </p:nvGraphicFramePr>
        <p:xfrm>
          <a:off x="1580586" y="2169207"/>
          <a:ext cx="9864726" cy="26212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¿Cómo se establecen los términos de excesos de potencia?</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Los valores de los términos de excesos de potencia se determinarán conforme a la metodología establecida en la Circular 3/2020 y serán publicados anualmente en la correspondiente resolución de precios junto con los peajes de transporte y distribución. </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9244029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i="0" kern="1200" dirty="0">
                          <a:solidFill>
                            <a:schemeClr val="tx1"/>
                          </a:solidFill>
                          <a:effectLst/>
                          <a:latin typeface="+mn-lt"/>
                          <a:ea typeface="+mn-ea"/>
                          <a:cs typeface="+mn-cs"/>
                        </a:rPr>
                        <a:t>¿Es el término </a:t>
                      </a:r>
                      <a:r>
                        <a:rPr lang="es-ES" sz="1600" b="0" i="0" kern="1200" dirty="0" err="1">
                          <a:solidFill>
                            <a:schemeClr val="tx1"/>
                          </a:solidFill>
                          <a:effectLst/>
                          <a:latin typeface="+mn-lt"/>
                          <a:ea typeface="+mn-ea"/>
                          <a:cs typeface="+mn-cs"/>
                        </a:rPr>
                        <a:t>Kp</a:t>
                      </a:r>
                      <a:r>
                        <a:rPr lang="es-ES" sz="1600" b="0" i="0" kern="1200" dirty="0">
                          <a:solidFill>
                            <a:schemeClr val="tx1"/>
                          </a:solidFill>
                          <a:effectLst/>
                          <a:latin typeface="+mn-lt"/>
                          <a:ea typeface="+mn-ea"/>
                          <a:cs typeface="+mn-cs"/>
                        </a:rPr>
                        <a:t> de la fórmula de cálculo del exceso de potencia del artículo 9.4.b) un término regulado por períodos o se calcula para cada cliente en función de las potencias contratadas por el mismo en cada período?</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err="1"/>
                        <a:t>Kp</a:t>
                      </a:r>
                      <a:r>
                        <a:rPr lang="es-ES" sz="1600" b="0" dirty="0"/>
                        <a:t> es un parámetro que toma valores distintos en función del peaje al que se encuentre acogido el cliente y del período sobre el que se aplica. Será calculado y publicado anualmente por la CNMC. Nunca es un cálculo que se realice por cliente.</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05408191"/>
                  </a:ext>
                </a:extLst>
              </a:tr>
            </a:tbl>
          </a:graphicData>
        </a:graphic>
      </p:graphicFrame>
    </p:spTree>
    <p:extLst>
      <p:ext uri="{BB962C8B-B14F-4D97-AF65-F5344CB8AC3E}">
        <p14:creationId xmlns:p14="http://schemas.microsoft.com/office/powerpoint/2010/main" val="13742263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16</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Excesos de potencia</a:t>
            </a:r>
          </a:p>
          <a:p>
            <a:endParaRPr lang="es-ES" dirty="0"/>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4213299729"/>
              </p:ext>
            </p:extLst>
          </p:nvPr>
        </p:nvGraphicFramePr>
        <p:xfrm>
          <a:off x="1580586" y="2169207"/>
          <a:ext cx="9864726" cy="359664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¿Cuándo se aplica la facturación por excesos de potencia?</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La facturación por potencia demandada se aplicará siempre que la potencia demandada supere a la potencia contratada. Esto es, se desaparecen los límites del 85% y e 105% contemplados en el Real Decreto 1164/2001.</a:t>
                      </a:r>
                    </a:p>
                  </a:txBody>
                  <a:tcPr>
                    <a:lnL w="12700" cap="flat" cmpd="sng" algn="ctr">
                      <a:solidFill>
                        <a:srgbClr val="F58139"/>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3404637"/>
                  </a:ext>
                </a:extLst>
              </a:tr>
              <a:tr h="370840">
                <a:tc>
                  <a:txBody>
                    <a:bodyPr/>
                    <a:lstStyle/>
                    <a:p>
                      <a:r>
                        <a:rPr lang="es-ES" sz="1600" b="0" dirty="0"/>
                        <a:t>¿A los consumidores acogidos al peaje 2.0 TD se les aplica la facturación por excesos de potencia?</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No, con carácter general, el control de la potencia se realizará mediante el interruptor de control de potencia (ICP). Es decir, </a:t>
                      </a:r>
                      <a:r>
                        <a:rPr lang="es-ES" sz="1600" kern="1200" dirty="0">
                          <a:solidFill>
                            <a:schemeClr val="tx1"/>
                          </a:solidFill>
                          <a:effectLst/>
                          <a:latin typeface="+mn-lt"/>
                          <a:ea typeface="+mn-ea"/>
                          <a:cs typeface="+mn-cs"/>
                        </a:rPr>
                        <a:t>cuando el consumidor demande una potencia superior a la que tiene contratada se producirá un corte del suministro.</a:t>
                      </a:r>
                      <a:endParaRPr lang="es-ES" sz="1600" b="0" dirty="0"/>
                    </a:p>
                    <a:p>
                      <a:endParaRPr lang="es-ES" sz="1600" b="0" dirty="0"/>
                    </a:p>
                    <a:p>
                      <a:r>
                        <a:rPr lang="es-ES" sz="1600" b="0" dirty="0"/>
                        <a:t>Únicamente se facturarán excesos de potencia a los suministros que no se puedan interrumpir (por ejemplo, ascensores) . El control de potencia de estos suministros se podrá hacer mediante maxímetros.</a:t>
                      </a:r>
                    </a:p>
                  </a:txBody>
                  <a:tcPr>
                    <a:lnL w="12700" cap="flat" cmpd="sng" algn="ctr">
                      <a:solidFill>
                        <a:srgbClr val="F58139"/>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92099347"/>
                  </a:ext>
                </a:extLst>
              </a:tr>
            </a:tbl>
          </a:graphicData>
        </a:graphic>
      </p:graphicFrame>
    </p:spTree>
    <p:extLst>
      <p:ext uri="{BB962C8B-B14F-4D97-AF65-F5344CB8AC3E}">
        <p14:creationId xmlns:p14="http://schemas.microsoft.com/office/powerpoint/2010/main" val="11031809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17</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Excesos de potencia</a:t>
            </a:r>
          </a:p>
          <a:p>
            <a:endParaRPr lang="es-ES" dirty="0"/>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3456736943"/>
              </p:ext>
            </p:extLst>
          </p:nvPr>
        </p:nvGraphicFramePr>
        <p:xfrm>
          <a:off x="1580586" y="2169207"/>
          <a:ext cx="9864726" cy="393192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¿Desparece la bonificación actual del 85% de potencia de las tarifas 3.0 A?</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Si. Se facturará todo exceso de potencia sobre la potencia contratada por el consumidor. </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21792374"/>
                  </a:ext>
                </a:extLst>
              </a:tr>
              <a:tr h="370840">
                <a:tc>
                  <a:txBody>
                    <a:bodyPr/>
                    <a:lstStyle/>
                    <a:p>
                      <a:r>
                        <a:rPr lang="es-ES" sz="1600" b="0" dirty="0"/>
                        <a:t>Los antiguos suministros acogidos al peaje 3.1 A con equipo de medida con capacidad para registrar las curvas cuarto horarias. ¿Podrán elegir la forma de facturación, es decir, 9.4.a) o 9.4.b) de la Circular?</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i="0" kern="1200" dirty="0">
                          <a:solidFill>
                            <a:schemeClr val="tx1"/>
                          </a:solidFill>
                          <a:effectLst/>
                          <a:latin typeface="+mn-lt"/>
                          <a:ea typeface="+mn-ea"/>
                          <a:cs typeface="+mn-cs"/>
                        </a:rPr>
                        <a:t>No, la facturación de los excesos de potencia viene determinado por el equipo de medida del que disponga el consumidor. </a:t>
                      </a:r>
                      <a:endParaRPr lang="es-ES" sz="1600" b="1" i="1" kern="1200" dirty="0">
                        <a:solidFill>
                          <a:schemeClr val="tx1"/>
                        </a:solidFill>
                        <a:effectLst/>
                        <a:latin typeface="+mn-lt"/>
                        <a:ea typeface="+mn-ea"/>
                        <a:cs typeface="+mn-cs"/>
                      </a:endParaRP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50967397"/>
                  </a:ext>
                </a:extLst>
              </a:tr>
              <a:tr h="370840">
                <a:tc>
                  <a:txBody>
                    <a:bodyPr/>
                    <a:lstStyle/>
                    <a:p>
                      <a:r>
                        <a:rPr lang="es-ES" sz="1600" b="0" dirty="0"/>
                        <a:t>¿Existe algún tipo de equivalencia entre la antigua tarifa 3.1 A y la nueva 6.1 TD a efectos de cálculo de la facturación de los excesos de potencia?</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es-ES" sz="1600" b="0" dirty="0"/>
                        <a:t>En el cuadro siguiente se ilustra la correspondencia, conforme al Real Decreto 1110/2007, entre la potencia contratada, el tipo de medida del cliente que le corresponde al cliente y el modo de facturación de la potencia contratada establecido en la Circular:</a:t>
                      </a:r>
                    </a:p>
                    <a:p>
                      <a:endParaRPr lang="es-ES" sz="1600" b="0" dirty="0"/>
                    </a:p>
                    <a:p>
                      <a:endParaRPr lang="es-ES" sz="1600" b="0" dirty="0"/>
                    </a:p>
                    <a:p>
                      <a:endParaRPr lang="es-ES" sz="1600" b="0" dirty="0"/>
                    </a:p>
                    <a:p>
                      <a:endParaRPr lang="es-ES" sz="1600" b="0" dirty="0"/>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792440295"/>
                  </a:ext>
                </a:extLst>
              </a:tr>
            </a:tbl>
          </a:graphicData>
        </a:graphic>
      </p:graphicFrame>
      <p:pic>
        <p:nvPicPr>
          <p:cNvPr id="5" name="Imagen 4">
            <a:extLst>
              <a:ext uri="{FF2B5EF4-FFF2-40B4-BE49-F238E27FC236}">
                <a16:creationId xmlns:a16="http://schemas.microsoft.com/office/drawing/2014/main" id="{6C7D73AC-AD6C-4707-BF9D-96CA3C7CAEA4}"/>
              </a:ext>
            </a:extLst>
          </p:cNvPr>
          <p:cNvPicPr>
            <a:picLocks noChangeAspect="1"/>
          </p:cNvPicPr>
          <p:nvPr/>
        </p:nvPicPr>
        <p:blipFill rotWithShape="1">
          <a:blip r:embed="rId2"/>
          <a:srcRect b="13706"/>
          <a:stretch/>
        </p:blipFill>
        <p:spPr>
          <a:xfrm>
            <a:off x="7204363" y="5149560"/>
            <a:ext cx="3500151" cy="951568"/>
          </a:xfrm>
          <a:prstGeom prst="rect">
            <a:avLst/>
          </a:prstGeom>
        </p:spPr>
      </p:pic>
    </p:spTree>
    <p:extLst>
      <p:ext uri="{BB962C8B-B14F-4D97-AF65-F5344CB8AC3E}">
        <p14:creationId xmlns:p14="http://schemas.microsoft.com/office/powerpoint/2010/main" val="3575261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18</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Excesos de potencia</a:t>
            </a:r>
          </a:p>
          <a:p>
            <a:endParaRPr lang="es-ES" dirty="0"/>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3622771135"/>
              </p:ext>
            </p:extLst>
          </p:nvPr>
        </p:nvGraphicFramePr>
        <p:xfrm>
          <a:off x="1580586" y="2169207"/>
          <a:ext cx="9864726" cy="26212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¿Podría facturarse la tarifa 2.0 TD de acuerdo a la fórmula establecida en el artículo 9.4 b) de la Circular 3/2020, es decir, la fórmula cuadrática? </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Sí, si el consumidor dispusiera de un equipo de medida o calidad superior al Tipo 5. </a:t>
                      </a:r>
                    </a:p>
                    <a:p>
                      <a:endParaRPr lang="es-ES" sz="1600" b="0" dirty="0"/>
                    </a:p>
                    <a:p>
                      <a:r>
                        <a:rPr lang="es-ES" sz="1600" b="0" dirty="0"/>
                        <a:t>Con carácter general, los consumidores acogidos al peaje 2.0TD disponen de un contador Tipo 5 y, por tanto, su potencia demandada se factura de acuerdo con lo establecido en el artículo 9.4 a) de la Circular. </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9244029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i="0" kern="1200" dirty="0">
                          <a:solidFill>
                            <a:schemeClr val="tx1"/>
                          </a:solidFill>
                          <a:effectLst/>
                          <a:latin typeface="+mn-lt"/>
                          <a:ea typeface="+mn-ea"/>
                          <a:cs typeface="+mn-cs"/>
                        </a:rPr>
                        <a:t>¿Puede que dos suministros acogidos al mismo peaje sean facturados de forma diferente sus excesos de potencia?</a:t>
                      </a:r>
                      <a:endParaRPr lang="es-ES" sz="1600" b="1" i="1" kern="1200" dirty="0">
                        <a:solidFill>
                          <a:schemeClr val="tx1"/>
                        </a:solidFill>
                        <a:effectLst/>
                        <a:latin typeface="+mn-lt"/>
                        <a:ea typeface="+mn-ea"/>
                        <a:cs typeface="+mn-cs"/>
                      </a:endParaRP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kern="1200" dirty="0">
                          <a:solidFill>
                            <a:schemeClr val="tx1"/>
                          </a:solidFill>
                          <a:effectLst/>
                          <a:latin typeface="+mn-lt"/>
                          <a:ea typeface="+mn-ea"/>
                          <a:cs typeface="+mn-cs"/>
                        </a:rPr>
                        <a:t>Sí, cuando tengan equipos de medida de diferente tipo.  </a:t>
                      </a:r>
                    </a:p>
                    <a:p>
                      <a:endParaRPr lang="es-ES" sz="1600" b="0" dirty="0"/>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105408191"/>
                  </a:ext>
                </a:extLst>
              </a:tr>
            </a:tbl>
          </a:graphicData>
        </a:graphic>
      </p:graphicFrame>
    </p:spTree>
    <p:extLst>
      <p:ext uri="{BB962C8B-B14F-4D97-AF65-F5344CB8AC3E}">
        <p14:creationId xmlns:p14="http://schemas.microsoft.com/office/powerpoint/2010/main" val="2920065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19</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Excesos de potencia</a:t>
            </a:r>
          </a:p>
          <a:p>
            <a:endParaRPr lang="es-ES" dirty="0"/>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1041587993"/>
              </p:ext>
            </p:extLst>
          </p:nvPr>
        </p:nvGraphicFramePr>
        <p:xfrm>
          <a:off x="1580586" y="2169207"/>
          <a:ext cx="9864726" cy="370332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b="0" i="0" kern="1200" dirty="0">
                          <a:solidFill>
                            <a:schemeClr val="tx1"/>
                          </a:solidFill>
                          <a:effectLst/>
                          <a:latin typeface="+mn-lt"/>
                          <a:ea typeface="+mn-ea"/>
                          <a:cs typeface="+mn-cs"/>
                        </a:rPr>
                        <a:t>¿El término de exceso de potencia (</a:t>
                      </a:r>
                      <a:r>
                        <a:rPr lang="es-ES" sz="1500" b="0" i="0" kern="1200" dirty="0" err="1">
                          <a:solidFill>
                            <a:schemeClr val="tx1"/>
                          </a:solidFill>
                          <a:effectLst/>
                          <a:latin typeface="+mn-lt"/>
                          <a:ea typeface="+mn-ea"/>
                          <a:cs typeface="+mn-cs"/>
                        </a:rPr>
                        <a:t>tp</a:t>
                      </a:r>
                      <a:r>
                        <a:rPr lang="es-ES" sz="1500" b="0" i="0" kern="1200" dirty="0">
                          <a:solidFill>
                            <a:schemeClr val="tx1"/>
                          </a:solidFill>
                          <a:effectLst/>
                          <a:latin typeface="+mn-lt"/>
                          <a:ea typeface="+mn-ea"/>
                          <a:cs typeface="+mn-cs"/>
                        </a:rPr>
                        <a:t>) referido en el artículo 9</a:t>
                      </a:r>
                      <a:r>
                        <a:rPr lang="es-ES" sz="1500" b="0" kern="1200" dirty="0">
                          <a:solidFill>
                            <a:schemeClr val="tx1"/>
                          </a:solidFill>
                          <a:effectLst/>
                          <a:latin typeface="+mn-lt"/>
                          <a:ea typeface="+mn-ea"/>
                          <a:cs typeface="+mn-cs"/>
                        </a:rPr>
                        <a:t>.4.b.1) y el término de exceso de potencia (</a:t>
                      </a:r>
                      <a:r>
                        <a:rPr lang="es-ES" sz="1500" b="0" kern="1200" dirty="0" err="1">
                          <a:solidFill>
                            <a:schemeClr val="tx1"/>
                          </a:solidFill>
                          <a:effectLst/>
                          <a:latin typeface="+mn-lt"/>
                          <a:ea typeface="+mn-ea"/>
                          <a:cs typeface="+mn-cs"/>
                        </a:rPr>
                        <a:t>tep</a:t>
                      </a:r>
                      <a:r>
                        <a:rPr lang="es-ES" sz="1500" b="0" kern="1200" dirty="0">
                          <a:solidFill>
                            <a:schemeClr val="tx1"/>
                          </a:solidFill>
                          <a:effectLst/>
                          <a:latin typeface="+mn-lt"/>
                          <a:ea typeface="+mn-ea"/>
                          <a:cs typeface="+mn-cs"/>
                        </a:rPr>
                        <a:t>) referido en el artículo 9.4.b.2) tendrán los mismos precios?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500" b="0" i="0" kern="1200" dirty="0">
                        <a:solidFill>
                          <a:schemeClr val="tx1"/>
                        </a:solidFill>
                        <a:effectLst/>
                        <a:latin typeface="+mn-lt"/>
                        <a:ea typeface="+mn-ea"/>
                        <a:cs typeface="+mn-cs"/>
                      </a:endParaRP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500" b="0" dirty="0"/>
                        <a:t>Si, los precios de los excesos de potencia son los mismos independientemente del modo de facturación.</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05408191"/>
                  </a:ext>
                </a:extLst>
              </a:tr>
              <a:tr h="4686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b="0" i="0" kern="1200" dirty="0">
                          <a:solidFill>
                            <a:schemeClr val="tx1"/>
                          </a:solidFill>
                          <a:effectLst/>
                          <a:latin typeface="+mn-lt"/>
                          <a:ea typeface="+mn-ea"/>
                          <a:cs typeface="+mn-cs"/>
                        </a:rPr>
                        <a:t>El coeficiente </a:t>
                      </a:r>
                      <a:r>
                        <a:rPr lang="es-ES" sz="1500" b="0" i="0" kern="1200" dirty="0" err="1">
                          <a:solidFill>
                            <a:schemeClr val="tx1"/>
                          </a:solidFill>
                          <a:effectLst/>
                          <a:latin typeface="+mn-lt"/>
                          <a:ea typeface="+mn-ea"/>
                          <a:cs typeface="+mn-cs"/>
                        </a:rPr>
                        <a:t>Kp</a:t>
                      </a:r>
                      <a:r>
                        <a:rPr lang="es-ES" sz="1500" b="0" i="0" kern="1200" dirty="0">
                          <a:solidFill>
                            <a:schemeClr val="tx1"/>
                          </a:solidFill>
                          <a:effectLst/>
                          <a:latin typeface="+mn-lt"/>
                          <a:ea typeface="+mn-ea"/>
                          <a:cs typeface="+mn-cs"/>
                        </a:rPr>
                        <a:t> se aplica también en el modo de facturación de excesos de potencia establecido en el artículo </a:t>
                      </a:r>
                      <a:r>
                        <a:rPr lang="es-ES" sz="1500" kern="1200" dirty="0">
                          <a:solidFill>
                            <a:schemeClr val="tx1"/>
                          </a:solidFill>
                          <a:effectLst/>
                          <a:latin typeface="+mn-lt"/>
                          <a:ea typeface="+mn-ea"/>
                          <a:cs typeface="+mn-cs"/>
                        </a:rPr>
                        <a:t>9.4.b.1) </a:t>
                      </a:r>
                      <a:endParaRPr lang="es-ES" sz="1500" b="0" i="0" kern="1200" dirty="0">
                        <a:solidFill>
                          <a:schemeClr val="tx1"/>
                        </a:solidFill>
                        <a:effectLst/>
                        <a:latin typeface="+mn-lt"/>
                        <a:ea typeface="+mn-ea"/>
                        <a:cs typeface="+mn-cs"/>
                      </a:endParaRP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500" b="0" dirty="0"/>
                        <a:t>No, al modo de facturación establecido en el </a:t>
                      </a:r>
                      <a:r>
                        <a:rPr lang="es-ES" sz="1500" kern="1200" dirty="0">
                          <a:solidFill>
                            <a:schemeClr val="tx1"/>
                          </a:solidFill>
                          <a:effectLst/>
                          <a:latin typeface="+mn-lt"/>
                          <a:ea typeface="+mn-ea"/>
                          <a:cs typeface="+mn-cs"/>
                        </a:rPr>
                        <a:t>Artículo 9.4.b.1) no le es de aplicación el coeficiente </a:t>
                      </a:r>
                      <a:r>
                        <a:rPr lang="es-ES" sz="1500" kern="1200" dirty="0" err="1">
                          <a:solidFill>
                            <a:schemeClr val="tx1"/>
                          </a:solidFill>
                          <a:effectLst/>
                          <a:latin typeface="+mn-lt"/>
                          <a:ea typeface="+mn-ea"/>
                          <a:cs typeface="+mn-cs"/>
                        </a:rPr>
                        <a:t>kp</a:t>
                      </a:r>
                      <a:r>
                        <a:rPr lang="es-ES" sz="1500" kern="1200" dirty="0">
                          <a:solidFill>
                            <a:schemeClr val="tx1"/>
                          </a:solidFill>
                          <a:effectLst/>
                          <a:latin typeface="+mn-lt"/>
                          <a:ea typeface="+mn-ea"/>
                          <a:cs typeface="+mn-cs"/>
                        </a:rPr>
                        <a:t>.</a:t>
                      </a:r>
                      <a:endParaRPr lang="es-ES" sz="1500" b="0" dirty="0"/>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7919248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b="0" i="0" kern="1200" dirty="0">
                          <a:solidFill>
                            <a:schemeClr val="tx1"/>
                          </a:solidFill>
                          <a:effectLst/>
                          <a:latin typeface="+mn-lt"/>
                          <a:ea typeface="+mn-ea"/>
                          <a:cs typeface="+mn-cs"/>
                        </a:rPr>
                        <a:t>¿Cuáles son los precios del término del exceso de potencia?</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500" b="0" dirty="0"/>
                        <a:t>Los precios del término de exceso de potencia se publicarán anualmente en la Resolución de precios.</a:t>
                      </a:r>
                    </a:p>
                    <a:p>
                      <a:r>
                        <a:rPr lang="es-ES" sz="1500" b="0" dirty="0"/>
                        <a:t>No obstante, se establece un periodo transitorio para facilitar la adaptación de los consumidores durante 2021 y 2022:</a:t>
                      </a:r>
                    </a:p>
                    <a:p>
                      <a:pPr marL="342900" indent="-342900">
                        <a:buFont typeface="+mj-lt"/>
                        <a:buAutoNum type="alphaLcParenR"/>
                      </a:pPr>
                      <a:r>
                        <a:rPr lang="es-ES" sz="1500" b="0" dirty="0"/>
                        <a:t>Entre el 1 de junio y el 31 de diciembre de 2021 se mantiene el precio vigente.</a:t>
                      </a:r>
                    </a:p>
                    <a:p>
                      <a:pPr marL="342900" indent="-342900">
                        <a:buFont typeface="+mj-lt"/>
                        <a:buAutoNum type="alphaLcParenR"/>
                      </a:pPr>
                      <a:r>
                        <a:rPr lang="es-ES" sz="1500" b="0" dirty="0"/>
                        <a:t>En 2022 se trasladará el 50% del incremento de precios que resulte de aplicar la metodología de la Circular.</a:t>
                      </a:r>
                    </a:p>
                    <a:p>
                      <a:endParaRPr lang="es-ES" sz="1500" b="0" dirty="0"/>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8745585"/>
                  </a:ext>
                </a:extLst>
              </a:tr>
            </a:tbl>
          </a:graphicData>
        </a:graphic>
      </p:graphicFrame>
    </p:spTree>
    <p:extLst>
      <p:ext uri="{BB962C8B-B14F-4D97-AF65-F5344CB8AC3E}">
        <p14:creationId xmlns:p14="http://schemas.microsoft.com/office/powerpoint/2010/main" val="125905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2</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Metodología y precios</a:t>
            </a:r>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nvPr>
        </p:nvGraphicFramePr>
        <p:xfrm>
          <a:off x="1580586" y="2151955"/>
          <a:ext cx="9864726" cy="374904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¿Cómo se determinan los peajes y los cargos?</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Los peajes de acceso a las redes de transporte y distribución se determinan conforme a la metodología de la Circular 3/2020 y los precios concretos serán publicados anualmente en la correspondiente resolución de precios. La Circular está disponible en el siguiente link:</a:t>
                      </a:r>
                    </a:p>
                    <a:p>
                      <a:r>
                        <a:rPr lang="es-ES" sz="1600" b="0" dirty="0">
                          <a:hlinkClick r:id="rId2"/>
                        </a:rPr>
                        <a:t>https://www.boe.es/buscar/act.php?id=BOE-A-2020-1066</a:t>
                      </a:r>
                      <a:endParaRPr lang="es-ES" sz="1600" b="0" dirty="0"/>
                    </a:p>
                    <a:p>
                      <a:endParaRPr lang="es-ES" sz="1600" b="0" dirty="0"/>
                    </a:p>
                    <a:p>
                      <a:r>
                        <a:rPr lang="es-ES" sz="1600" b="0" dirty="0"/>
                        <a:t>Los cargos para recuperar el resto de costes del sistema se determinan conforme a la metodología establecida en el Real Decreto 148/2021, disponible en el siguiente link:</a:t>
                      </a:r>
                    </a:p>
                    <a:p>
                      <a:r>
                        <a:rPr lang="es-ES" sz="1600" b="0" dirty="0">
                          <a:hlinkClick r:id="rId3"/>
                        </a:rPr>
                        <a:t>https://www.boe.es/buscar/doc.php?id=BOE-A-2021-4239</a:t>
                      </a:r>
                      <a:endParaRPr lang="es-ES" sz="1600" b="0" dirty="0"/>
                    </a:p>
                    <a:p>
                      <a:r>
                        <a:rPr lang="es-ES" sz="1600" b="0" dirty="0"/>
                        <a:t>Anualmente, el Ministerio publicará los valores concretos en la correspondiente Orden.</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bl>
          </a:graphicData>
        </a:graphic>
      </p:graphicFrame>
    </p:spTree>
    <p:extLst>
      <p:ext uri="{BB962C8B-B14F-4D97-AF65-F5344CB8AC3E}">
        <p14:creationId xmlns:p14="http://schemas.microsoft.com/office/powerpoint/2010/main" val="26684620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20</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Excesos de potencia</a:t>
            </a:r>
          </a:p>
          <a:p>
            <a:endParaRPr lang="es-ES" dirty="0"/>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3237661339"/>
              </p:ext>
            </p:extLst>
          </p:nvPr>
        </p:nvGraphicFramePr>
        <p:xfrm>
          <a:off x="1580586" y="2169207"/>
          <a:ext cx="9864726" cy="256032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b="0" i="0" kern="1200" dirty="0">
                          <a:solidFill>
                            <a:schemeClr val="tx1"/>
                          </a:solidFill>
                          <a:effectLst/>
                          <a:latin typeface="+mn-lt"/>
                          <a:ea typeface="+mn-ea"/>
                          <a:cs typeface="+mn-cs"/>
                        </a:rPr>
                        <a:t>¿Cómo se facturan los excesos de potencia </a:t>
                      </a:r>
                      <a:r>
                        <a:rPr lang="es-ES" sz="1500" b="0" kern="1200" dirty="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500" b="0" i="0" kern="1200" dirty="0">
                        <a:solidFill>
                          <a:schemeClr val="tx1"/>
                        </a:solidFill>
                        <a:effectLst/>
                        <a:latin typeface="+mn-lt"/>
                        <a:ea typeface="+mn-ea"/>
                        <a:cs typeface="+mn-cs"/>
                      </a:endParaRP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500" b="0" dirty="0"/>
                        <a:t>Los excesos de potencia se facturan mensualmente, de forma análoga a la facturación por potencia contratada.</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05408191"/>
                  </a:ext>
                </a:extLst>
              </a:tr>
              <a:tr h="4686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b="0" i="0" kern="1200" dirty="0">
                          <a:solidFill>
                            <a:schemeClr val="tx1"/>
                          </a:solidFill>
                          <a:effectLst/>
                          <a:latin typeface="+mn-lt"/>
                          <a:ea typeface="+mn-ea"/>
                          <a:cs typeface="+mn-cs"/>
                        </a:rPr>
                        <a:t>¿Qué sucede con los excesos de potencia si modifico la potencia contratada?</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500" b="0" dirty="0"/>
                        <a:t>Los excesos de potencia se calcularán teniendo en cuenta la modificación de las potencias en el ciclo de lectura, prorrateando el exceso por el número de días que está vigente cada potencia contratada en el ciclo de lectura. </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7919248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500" b="0" i="0" kern="1200" dirty="0">
                          <a:solidFill>
                            <a:schemeClr val="tx1"/>
                          </a:solidFill>
                          <a:effectLst/>
                          <a:latin typeface="+mn-lt"/>
                          <a:ea typeface="+mn-ea"/>
                          <a:cs typeface="+mn-cs"/>
                        </a:rPr>
                        <a:t>¿Qué sucede con los excesos de potencia si cambio de comercializador a mitad de ciclo de facturación?</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500" b="0" dirty="0"/>
                        <a:t>Los excesos de potencia se trasladarán a su factura al final del ciclo de lectura en la factura que le remita el nuevo comercializador, sin perjuicio que una parte del suministro se haya realizado a través del antiguo comercializador.</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08745585"/>
                  </a:ext>
                </a:extLst>
              </a:tr>
            </a:tbl>
          </a:graphicData>
        </a:graphic>
      </p:graphicFrame>
    </p:spTree>
    <p:extLst>
      <p:ext uri="{BB962C8B-B14F-4D97-AF65-F5344CB8AC3E}">
        <p14:creationId xmlns:p14="http://schemas.microsoft.com/office/powerpoint/2010/main" val="21162137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21</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Energía reactiva</a:t>
            </a:r>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3369457014"/>
              </p:ext>
            </p:extLst>
          </p:nvPr>
        </p:nvGraphicFramePr>
        <p:xfrm>
          <a:off x="1580586" y="2169207"/>
          <a:ext cx="9864726" cy="36880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i="0" kern="1200" dirty="0">
                          <a:solidFill>
                            <a:schemeClr val="tx1"/>
                          </a:solidFill>
                          <a:effectLst/>
                          <a:latin typeface="+mn-lt"/>
                          <a:ea typeface="+mn-ea"/>
                          <a:cs typeface="+mn-cs"/>
                        </a:rPr>
                        <a:t>¿Qué diferencias introduce la Circular en relación a la facturación por energía reactiva?</a:t>
                      </a:r>
                      <a:endParaRPr lang="es-ES" sz="1600" b="1" i="1" kern="1200" dirty="0">
                        <a:solidFill>
                          <a:schemeClr val="tx1"/>
                        </a:solidFill>
                        <a:effectLst/>
                        <a:latin typeface="+mn-lt"/>
                        <a:ea typeface="+mn-ea"/>
                        <a:cs typeface="+mn-cs"/>
                      </a:endParaRP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La Circular 3/2020, de 15 de enero, mantiene las condiciones de facturación de energía reactiva establecidas en el artículo 9.3 del Real Decreto 1164/2001 en tanto no se disponga de los resultados del grupo de trabajo de control de tensión, excepto en lo relativo a la facturación por energía capacitiva en el período valle.</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r h="370840">
                <a:tc>
                  <a:txBody>
                    <a:bodyPr/>
                    <a:lstStyle/>
                    <a:p>
                      <a:r>
                        <a:rPr lang="es-ES" sz="1600" b="0" dirty="0"/>
                        <a:t>¿Cuál es el precio a pagar por energía capacitiva y bajo qué condiciones? </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tc>
                  <a:txBody>
                    <a:bodyPr/>
                    <a:lstStyle/>
                    <a:p>
                      <a:r>
                        <a:rPr lang="es-ES" sz="1600" b="0" dirty="0"/>
                        <a:t>La Resolución de precios establece en 0 €/</a:t>
                      </a:r>
                      <a:r>
                        <a:rPr lang="es-ES" sz="1600" b="0" dirty="0" err="1"/>
                        <a:t>kVArh</a:t>
                      </a:r>
                      <a:r>
                        <a:rPr lang="es-ES" sz="1600" b="0" dirty="0"/>
                        <a:t> el precio aplicable a la energía reactiva capacitiva en el periodo de valle.</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extLst>
                  <a:ext uri="{0D108BD9-81ED-4DB2-BD59-A6C34878D82A}">
                    <a16:rowId xmlns:a16="http://schemas.microsoft.com/office/drawing/2014/main" val="383404637"/>
                  </a:ext>
                </a:extLst>
              </a:tr>
              <a:tr h="370840">
                <a:tc>
                  <a:txBody>
                    <a:bodyPr/>
                    <a:lstStyle/>
                    <a:p>
                      <a:r>
                        <a:rPr lang="es-ES" sz="1600" b="0" dirty="0"/>
                        <a:t>¿A quién aplica la facturación por energía reactiva?</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kern="1200" dirty="0">
                          <a:solidFill>
                            <a:schemeClr val="tx1"/>
                          </a:solidFill>
                          <a:effectLst/>
                          <a:latin typeface="+mn-lt"/>
                          <a:ea typeface="+mn-ea"/>
                          <a:cs typeface="+mn-cs"/>
                        </a:rPr>
                        <a:t>Aplicará a todos los consumidores, con la excepción de los conectados en baja tensión con potencia contratada igual o inferior a 15 kW.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600" b="0" dirty="0"/>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tcPr>
                </a:tc>
                <a:extLst>
                  <a:ext uri="{0D108BD9-81ED-4DB2-BD59-A6C34878D82A}">
                    <a16:rowId xmlns:a16="http://schemas.microsoft.com/office/drawing/2014/main" val="406004978"/>
                  </a:ext>
                </a:extLst>
              </a:tr>
            </a:tbl>
          </a:graphicData>
        </a:graphic>
      </p:graphicFrame>
    </p:spTree>
    <p:extLst>
      <p:ext uri="{BB962C8B-B14F-4D97-AF65-F5344CB8AC3E}">
        <p14:creationId xmlns:p14="http://schemas.microsoft.com/office/powerpoint/2010/main" val="22506206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22</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Energía reactiva</a:t>
            </a:r>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3994097940"/>
              </p:ext>
            </p:extLst>
          </p:nvPr>
        </p:nvGraphicFramePr>
        <p:xfrm>
          <a:off x="1580586" y="2169207"/>
          <a:ext cx="9864726" cy="38404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i="0" kern="1200" dirty="0">
                          <a:solidFill>
                            <a:schemeClr val="tx1"/>
                          </a:solidFill>
                          <a:effectLst/>
                          <a:latin typeface="+mn-lt"/>
                          <a:ea typeface="+mn-ea"/>
                          <a:cs typeface="+mn-cs"/>
                        </a:rPr>
                        <a:t>¿Cómo se factura actualmente la energía reactiva?</a:t>
                      </a:r>
                      <a:endParaRPr lang="es-ES" sz="1600" b="1" i="1" kern="1200" dirty="0">
                        <a:solidFill>
                          <a:schemeClr val="tx1"/>
                        </a:solidFill>
                        <a:effectLst/>
                        <a:latin typeface="+mn-lt"/>
                        <a:ea typeface="+mn-ea"/>
                        <a:cs typeface="+mn-cs"/>
                      </a:endParaRP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De acuerdo al artículo 9.3 del Real Decreto 1164/200. Establece una penalización cuando el factor de potencia es inferior al 95%, es decir, cuando el consumo de energía reactiva es un 33% superior al consumo de energía activa. Esta penalización es aplicable a todos los períodos excepto al período valle (período 6). </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r h="370840">
                <a:tc>
                  <a:txBody>
                    <a:bodyPr/>
                    <a:lstStyle/>
                    <a:p>
                      <a:r>
                        <a:rPr lang="es-ES" sz="1600" kern="1200" dirty="0">
                          <a:solidFill>
                            <a:schemeClr val="tx1"/>
                          </a:solidFill>
                          <a:effectLst/>
                          <a:latin typeface="+mn-lt"/>
                          <a:ea typeface="+mn-ea"/>
                          <a:cs typeface="+mn-cs"/>
                        </a:rPr>
                        <a:t>¿Dónde puedo encontrar los precios actualmente vigentes?</a:t>
                      </a:r>
                      <a:endParaRPr lang="es-ES" sz="1600" b="0" dirty="0"/>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kern="1200" dirty="0">
                          <a:solidFill>
                            <a:schemeClr val="tx1"/>
                          </a:solidFill>
                          <a:effectLst/>
                          <a:latin typeface="+mn-lt"/>
                          <a:ea typeface="+mn-ea"/>
                          <a:cs typeface="+mn-cs"/>
                        </a:rPr>
                        <a:t>Los términos de facturación por energía reactiva vigentes están establecidos en el anexo I de la Orden ITC/688/2011, de 30 de marzo, por la que se establecen los peajes de acceso a partir de 1 de abril de 2011 y determinadas tarifas y primas de las instalaciones del régimen especial.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6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6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600" b="0" dirty="0"/>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tcPr>
                </a:tc>
                <a:extLst>
                  <a:ext uri="{0D108BD9-81ED-4DB2-BD59-A6C34878D82A}">
                    <a16:rowId xmlns:a16="http://schemas.microsoft.com/office/drawing/2014/main" val="406004978"/>
                  </a:ext>
                </a:extLst>
              </a:tr>
            </a:tbl>
          </a:graphicData>
        </a:graphic>
      </p:graphicFrame>
      <p:pic>
        <p:nvPicPr>
          <p:cNvPr id="5" name="Imagen 4">
            <a:extLst>
              <a:ext uri="{FF2B5EF4-FFF2-40B4-BE49-F238E27FC236}">
                <a16:creationId xmlns:a16="http://schemas.microsoft.com/office/drawing/2014/main" id="{A8922EAB-0C4D-488B-B07D-5E9897F60DB8}"/>
              </a:ext>
            </a:extLst>
          </p:cNvPr>
          <p:cNvPicPr>
            <a:picLocks noChangeAspect="1"/>
          </p:cNvPicPr>
          <p:nvPr/>
        </p:nvPicPr>
        <p:blipFill rotWithShape="1">
          <a:blip r:embed="rId2"/>
          <a:srcRect l="22369" r="21052" b="21925"/>
          <a:stretch/>
        </p:blipFill>
        <p:spPr>
          <a:xfrm>
            <a:off x="7794323" y="5286766"/>
            <a:ext cx="2817091" cy="722921"/>
          </a:xfrm>
          <a:prstGeom prst="rect">
            <a:avLst/>
          </a:prstGeom>
        </p:spPr>
      </p:pic>
    </p:spTree>
    <p:extLst>
      <p:ext uri="{BB962C8B-B14F-4D97-AF65-F5344CB8AC3E}">
        <p14:creationId xmlns:p14="http://schemas.microsoft.com/office/powerpoint/2010/main" val="34267935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23</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Energía reactiva</a:t>
            </a:r>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nvPr>
        </p:nvGraphicFramePr>
        <p:xfrm>
          <a:off x="1580586" y="2169207"/>
          <a:ext cx="9864726" cy="341376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kern="1200" dirty="0">
                          <a:solidFill>
                            <a:schemeClr val="tx1"/>
                          </a:solidFill>
                          <a:effectLst/>
                          <a:latin typeface="+mn-lt"/>
                          <a:ea typeface="+mn-ea"/>
                          <a:cs typeface="+mn-cs"/>
                        </a:rPr>
                        <a:t>¿Cómo se hace el cálculo del factor de potencia?</a:t>
                      </a:r>
                      <a:endParaRPr lang="es-ES" sz="1400" b="0" i="1" kern="1200" dirty="0">
                        <a:solidFill>
                          <a:schemeClr val="tx1"/>
                        </a:solidFill>
                        <a:effectLst/>
                        <a:latin typeface="+mn-lt"/>
                        <a:ea typeface="+mn-ea"/>
                        <a:cs typeface="+mn-cs"/>
                      </a:endParaRP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kern="1200" dirty="0">
                          <a:solidFill>
                            <a:schemeClr val="tx1"/>
                          </a:solidFill>
                          <a:effectLst/>
                          <a:latin typeface="+mn-lt"/>
                          <a:ea typeface="+mn-ea"/>
                          <a:cs typeface="+mn-cs"/>
                        </a:rPr>
                        <a:t>El cálculo del factor de potencia o cos j viene definido por la relación existente entre la energía activa (</a:t>
                      </a:r>
                      <a:r>
                        <a:rPr lang="es-ES" sz="1600" b="0" kern="1200" dirty="0" err="1">
                          <a:solidFill>
                            <a:schemeClr val="tx1"/>
                          </a:solidFill>
                          <a:effectLst/>
                          <a:latin typeface="+mn-lt"/>
                          <a:ea typeface="+mn-ea"/>
                          <a:cs typeface="+mn-cs"/>
                        </a:rPr>
                        <a:t>Ea</a:t>
                      </a:r>
                      <a:r>
                        <a:rPr lang="es-ES" sz="1600" b="0" kern="1200" dirty="0">
                          <a:solidFill>
                            <a:schemeClr val="tx1"/>
                          </a:solidFill>
                          <a:effectLst/>
                          <a:latin typeface="+mn-lt"/>
                          <a:ea typeface="+mn-ea"/>
                          <a:cs typeface="+mn-cs"/>
                        </a:rPr>
                        <a:t>) y la energía reactiva (Er) en cada uno de los periodos horarios y se calcula conforme a la siguiente fórmula:</a:t>
                      </a:r>
                    </a:p>
                    <a:p>
                      <a:endParaRPr lang="es-ES" sz="1600" b="0" kern="1200" dirty="0">
                        <a:solidFill>
                          <a:schemeClr val="tx1"/>
                        </a:solidFill>
                        <a:effectLst/>
                        <a:latin typeface="+mn-lt"/>
                        <a:ea typeface="+mn-ea"/>
                        <a:cs typeface="+mn-cs"/>
                      </a:endParaRPr>
                    </a:p>
                    <a:p>
                      <a:endParaRPr lang="es-ES" sz="1400" b="0" dirty="0"/>
                    </a:p>
                    <a:p>
                      <a:endParaRPr lang="es-ES" sz="1400" b="0" dirty="0"/>
                    </a:p>
                    <a:p>
                      <a:r>
                        <a:rPr lang="es-ES" sz="1600" b="0" dirty="0"/>
                        <a:t>Donde,</a:t>
                      </a:r>
                    </a:p>
                    <a:p>
                      <a:endParaRPr lang="es-ES" sz="1600" b="0" dirty="0"/>
                    </a:p>
                    <a:p>
                      <a:pPr marL="360363" indent="-360363"/>
                      <a:r>
                        <a:rPr lang="es-ES" sz="1600" b="0" dirty="0" err="1"/>
                        <a:t>Ea</a:t>
                      </a:r>
                      <a:r>
                        <a:rPr lang="es-ES" sz="1600" b="0" dirty="0"/>
                        <a:t> : Cantidad registrada por el contador de energía activa, expresada en kWh.</a:t>
                      </a:r>
                    </a:p>
                    <a:p>
                      <a:pPr marL="360363" indent="-360363"/>
                      <a:r>
                        <a:rPr lang="es-ES" sz="1600" b="0" dirty="0"/>
                        <a:t>Er  : Cantidad registrada por el contador de energía reactiva, expresada en </a:t>
                      </a:r>
                      <a:r>
                        <a:rPr lang="es-ES" sz="1600" b="0" dirty="0" err="1"/>
                        <a:t>kVArh</a:t>
                      </a:r>
                      <a:r>
                        <a:rPr lang="es-ES" sz="1600" b="0" dirty="0"/>
                        <a:t>.</a:t>
                      </a:r>
                    </a:p>
                    <a:p>
                      <a:endParaRPr lang="es-ES" sz="1400" b="0" dirty="0"/>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bl>
          </a:graphicData>
        </a:graphic>
      </p:graphicFrame>
      <p:pic>
        <p:nvPicPr>
          <p:cNvPr id="7" name="Imagen 6" descr="cid:172e6ac4aff4cff311">
            <a:extLst>
              <a:ext uri="{FF2B5EF4-FFF2-40B4-BE49-F238E27FC236}">
                <a16:creationId xmlns:a16="http://schemas.microsoft.com/office/drawing/2014/main" id="{DAAB3FD6-ED7E-43D9-891E-B582231FB16E}"/>
              </a:ext>
            </a:extLst>
          </p:cNvPr>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8460711" y="3360074"/>
            <a:ext cx="1144905" cy="525780"/>
          </a:xfrm>
          <a:prstGeom prst="rect">
            <a:avLst/>
          </a:prstGeom>
          <a:noFill/>
          <a:ln>
            <a:noFill/>
          </a:ln>
        </p:spPr>
      </p:pic>
    </p:spTree>
    <p:extLst>
      <p:ext uri="{BB962C8B-B14F-4D97-AF65-F5344CB8AC3E}">
        <p14:creationId xmlns:p14="http://schemas.microsoft.com/office/powerpoint/2010/main" val="41828928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E13646D5-53BB-4140-9ACB-48929A45D8D8}"/>
              </a:ext>
            </a:extLst>
          </p:cNvPr>
          <p:cNvSpPr>
            <a:spLocks noGrp="1"/>
          </p:cNvSpPr>
          <p:nvPr>
            <p:ph type="sldNum" sz="quarter" idx="12"/>
          </p:nvPr>
        </p:nvSpPr>
        <p:spPr/>
        <p:txBody>
          <a:bodyPr/>
          <a:lstStyle/>
          <a:p>
            <a:fld id="{04356941-24CB-D344-9A38-AA9099A4E4EC}" type="slidenum">
              <a:rPr lang="en-ES" smtClean="0"/>
              <a:t>24</a:t>
            </a:fld>
            <a:endParaRPr lang="en-ES"/>
          </a:p>
        </p:txBody>
      </p:sp>
      <p:sp>
        <p:nvSpPr>
          <p:cNvPr id="3" name="Título 2">
            <a:extLst>
              <a:ext uri="{FF2B5EF4-FFF2-40B4-BE49-F238E27FC236}">
                <a16:creationId xmlns:a16="http://schemas.microsoft.com/office/drawing/2014/main" id="{BCDD7AE4-0DAD-4145-A504-A37010D239C6}"/>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9ABC3CB6-4C84-46B0-9B8B-831383F8F117}"/>
              </a:ext>
            </a:extLst>
          </p:cNvPr>
          <p:cNvSpPr>
            <a:spLocks noGrp="1"/>
          </p:cNvSpPr>
          <p:nvPr>
            <p:ph type="body" sz="quarter" idx="14"/>
          </p:nvPr>
        </p:nvSpPr>
        <p:spPr/>
        <p:txBody>
          <a:bodyPr/>
          <a:lstStyle/>
          <a:p>
            <a:r>
              <a:rPr lang="es-ES" dirty="0"/>
              <a:t>Coeficientes de pérdidas</a:t>
            </a:r>
          </a:p>
        </p:txBody>
      </p:sp>
      <p:graphicFrame>
        <p:nvGraphicFramePr>
          <p:cNvPr id="6" name="Tabla 5">
            <a:extLst>
              <a:ext uri="{FF2B5EF4-FFF2-40B4-BE49-F238E27FC236}">
                <a16:creationId xmlns:a16="http://schemas.microsoft.com/office/drawing/2014/main" id="{88E24144-37CC-4498-B8CC-A659AFFBD985}"/>
              </a:ext>
            </a:extLst>
          </p:cNvPr>
          <p:cNvGraphicFramePr>
            <a:graphicFrameLocks noGrp="1"/>
          </p:cNvGraphicFramePr>
          <p:nvPr>
            <p:extLst>
              <p:ext uri="{D42A27DB-BD31-4B8C-83A1-F6EECF244321}">
                <p14:modId xmlns:p14="http://schemas.microsoft.com/office/powerpoint/2010/main" val="1175918736"/>
              </p:ext>
            </p:extLst>
          </p:nvPr>
        </p:nvGraphicFramePr>
        <p:xfrm>
          <a:off x="1580586" y="2169207"/>
          <a:ext cx="9864726" cy="310896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i="0" kern="1200" dirty="0">
                          <a:solidFill>
                            <a:schemeClr val="tx1"/>
                          </a:solidFill>
                          <a:effectLst/>
                          <a:latin typeface="+mn-lt"/>
                          <a:ea typeface="+mn-ea"/>
                          <a:cs typeface="+mn-cs"/>
                        </a:rPr>
                        <a:t>¿Para qué sirven los coeficientes de pérdidas?</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kern="1200" dirty="0">
                          <a:solidFill>
                            <a:schemeClr val="tx1"/>
                          </a:solidFill>
                          <a:effectLst/>
                          <a:latin typeface="+mn-lt"/>
                          <a:ea typeface="+mn-ea"/>
                          <a:cs typeface="+mn-cs"/>
                        </a:rPr>
                        <a:t>Los coeficientes de pérdidas se emplean para convertir la energía medida en el contador del consumidor en energía en barras de central y son utilizados por los comercializadores para realizar las compras en el mercado de electricidad.</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i="0" kern="1200" dirty="0">
                          <a:solidFill>
                            <a:schemeClr val="tx1"/>
                          </a:solidFill>
                          <a:effectLst/>
                          <a:latin typeface="+mn-lt"/>
                          <a:ea typeface="+mn-ea"/>
                          <a:cs typeface="+mn-cs"/>
                        </a:rPr>
                        <a:t>¿El operador del sistema va a seguir calculando los coeficientes k?</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kern="1200" dirty="0">
                          <a:solidFill>
                            <a:schemeClr val="tx1"/>
                          </a:solidFill>
                          <a:effectLst/>
                          <a:latin typeface="+mn-lt"/>
                          <a:ea typeface="+mn-ea"/>
                          <a:cs typeface="+mn-cs"/>
                        </a:rPr>
                        <a:t>Si. Red Eléctrica de España seguirá publicando los archivos con los valores horarios k de ajuste entre las pérdidas estándar y las pérdidas reales, adaptándoles a la nueva estructura de peajes, períodos horarios y coeficientes estándar. Estos valores k serán previsiblemente más bajos en la medida en que las pérdidas estándar se acercarán más a las pérdidas reales. </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745542"/>
                  </a:ext>
                </a:extLst>
              </a:tr>
            </a:tbl>
          </a:graphicData>
        </a:graphic>
      </p:graphicFrame>
    </p:spTree>
    <p:extLst>
      <p:ext uri="{BB962C8B-B14F-4D97-AF65-F5344CB8AC3E}">
        <p14:creationId xmlns:p14="http://schemas.microsoft.com/office/powerpoint/2010/main" val="27977689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25</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Contratos de duración inferior al año</a:t>
            </a:r>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3979008187"/>
              </p:ext>
            </p:extLst>
          </p:nvPr>
        </p:nvGraphicFramePr>
        <p:xfrm>
          <a:off x="1580586" y="2169207"/>
          <a:ext cx="9864726" cy="377952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¿La Circular modifica la tipología de los contratos?</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No, la Circular 3/2020 únicamente establece los recargos que se deben aplicar a los contratos de duración inferior a un año.</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48878294"/>
                  </a:ext>
                </a:extLst>
              </a:tr>
              <a:tr h="370840">
                <a:tc>
                  <a:txBody>
                    <a:bodyPr/>
                    <a:lstStyle/>
                    <a:p>
                      <a:r>
                        <a:rPr lang="es-ES" sz="1600" b="0" dirty="0"/>
                        <a:t>¿Los porcentajes de recargo se aplican a todos los términos?</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Los porcentajes de recargo se aplican únicamente al término de potencia contratada.</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r h="370840">
                <a:tc>
                  <a:txBody>
                    <a:bodyPr/>
                    <a:lstStyle/>
                    <a:p>
                      <a:r>
                        <a:rPr lang="es-ES" sz="1600" b="0" dirty="0"/>
                        <a:t>¿Qué pasa si la duración del contrato supera a la prevista en el momento de la contratación?</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tc>
                  <a:txBody>
                    <a:bodyPr/>
                    <a:lstStyle/>
                    <a:p>
                      <a:r>
                        <a:rPr lang="es-ES" sz="1600" b="0" dirty="0"/>
                        <a:t>Lo contratos se facturarán aplicando el recargo correspondiente a una duración inferior a tres meses y en la última factura, se procederá a aplicar el recargo que corresponda teniendo en cuenta la duración real del contrato y se regularizarán los importes facturados anteriormente.</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extLst>
                  <a:ext uri="{0D108BD9-81ED-4DB2-BD59-A6C34878D82A}">
                    <a16:rowId xmlns:a16="http://schemas.microsoft.com/office/drawing/2014/main" val="602950642"/>
                  </a:ext>
                </a:extLst>
              </a:tr>
              <a:tr h="370840">
                <a:tc>
                  <a:txBody>
                    <a:bodyPr/>
                    <a:lstStyle/>
                    <a:p>
                      <a:r>
                        <a:rPr lang="es-ES" sz="1600" b="0" dirty="0"/>
                        <a:t>¿Qué pasa si la duración real del contrato superara el año?</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tcPr>
                </a:tc>
                <a:tc>
                  <a:txBody>
                    <a:bodyPr/>
                    <a:lstStyle/>
                    <a:p>
                      <a:r>
                        <a:rPr lang="es-ES" sz="1600" b="0" dirty="0"/>
                        <a:t>Se deberá proceder a regularizar el término de potencia de los 12 meses anteriores, con objeto de eliminar el recargo aplicado. </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tcPr>
                </a:tc>
                <a:extLst>
                  <a:ext uri="{0D108BD9-81ED-4DB2-BD59-A6C34878D82A}">
                    <a16:rowId xmlns:a16="http://schemas.microsoft.com/office/drawing/2014/main" val="3149864853"/>
                  </a:ext>
                </a:extLst>
              </a:tr>
            </a:tbl>
          </a:graphicData>
        </a:graphic>
      </p:graphicFrame>
    </p:spTree>
    <p:extLst>
      <p:ext uri="{BB962C8B-B14F-4D97-AF65-F5344CB8AC3E}">
        <p14:creationId xmlns:p14="http://schemas.microsoft.com/office/powerpoint/2010/main" val="3128146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26</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Vehículo eléctrico</a:t>
            </a:r>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1923132312"/>
              </p:ext>
            </p:extLst>
          </p:nvPr>
        </p:nvGraphicFramePr>
        <p:xfrm>
          <a:off x="1580586" y="2169207"/>
          <a:ext cx="9864726" cy="26212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Los peajes se han diseñado para que la recarga en periodo de valle sea más barata, pero en algunos países el incremento del consumo en valle ha hecho que la recarga nocturna sea más cara. ¿Podría suceder esto en España?</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El peaje se ha diseñado teniendo en cuenta el perfil actual de la demanda. A corto plazo, es improbable que se inviertan los precios.</a:t>
                      </a:r>
                    </a:p>
                    <a:p>
                      <a:endParaRPr lang="es-ES" sz="1600" b="0" dirty="0"/>
                    </a:p>
                    <a:p>
                      <a:r>
                        <a:rPr lang="es-ES" sz="1600" b="0" dirty="0"/>
                        <a:t>No obstante, se revisarán los peajes cada 6 años con objeto de adaptarlos a la situación cambiantes.</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r h="370840">
                <a:tc>
                  <a:txBody>
                    <a:bodyPr/>
                    <a:lstStyle/>
                    <a:p>
                      <a:r>
                        <a:rPr lang="es-ES" sz="1600" b="0" dirty="0"/>
                        <a:t>En los parkings comunitarios con más de 300 plazas y con una instalación y una gestión integrada del sistema ¿Se podría considerar a efectos tarifarios como una recarga pública?</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tcPr>
                </a:tc>
                <a:tc>
                  <a:txBody>
                    <a:bodyPr/>
                    <a:lstStyle/>
                    <a:p>
                      <a:r>
                        <a:rPr lang="es-ES" sz="1600" b="0" dirty="0"/>
                        <a:t>No, ya que cada punto de suministro puede ser únicamente utilizado por el propietario de la plaza de garaje y, por tanto, no es de acceso público.</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tcPr>
                </a:tc>
                <a:extLst>
                  <a:ext uri="{0D108BD9-81ED-4DB2-BD59-A6C34878D82A}">
                    <a16:rowId xmlns:a16="http://schemas.microsoft.com/office/drawing/2014/main" val="602950642"/>
                  </a:ext>
                </a:extLst>
              </a:tr>
            </a:tbl>
          </a:graphicData>
        </a:graphic>
      </p:graphicFrame>
    </p:spTree>
    <p:extLst>
      <p:ext uri="{BB962C8B-B14F-4D97-AF65-F5344CB8AC3E}">
        <p14:creationId xmlns:p14="http://schemas.microsoft.com/office/powerpoint/2010/main" val="28527990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27</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Adaptación a la nueva estructura de peajes</a:t>
            </a:r>
          </a:p>
          <a:p>
            <a:endParaRPr lang="es-ES" dirty="0"/>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nvPr>
        </p:nvGraphicFramePr>
        <p:xfrm>
          <a:off x="1580586" y="2169207"/>
          <a:ext cx="9864726" cy="38404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¿Cómo se hará la asignación de tarifas actuales a las nuevas tarifas para la mayoría de los consumidores que no realicen ninguna acción?</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La asignación de tarifas de la estructura antigua a la nueva es automática, en función del nivel de tensión al que está conectado el consumidor y, para los consumidores de baja tensión, la potencia contratada</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r h="370840">
                <a:tc>
                  <a:txBody>
                    <a:bodyPr/>
                    <a:lstStyle/>
                    <a:p>
                      <a:r>
                        <a:rPr lang="es-ES" sz="1600" b="0" dirty="0"/>
                        <a:t>¿Como se van a establecer  las nuevas potencias en las tarifas 2.0 TD y 3.0 TD?</a:t>
                      </a:r>
                    </a:p>
                  </a:txBody>
                  <a:tcPr>
                    <a:lnR w="12700" cap="flat" cmpd="sng" algn="ctr">
                      <a:solidFill>
                        <a:srgbClr val="F58139"/>
                      </a:solidFill>
                      <a:prstDash val="solid"/>
                      <a:round/>
                      <a:headEnd type="none" w="med" len="med"/>
                      <a:tailEnd type="none" w="med" len="med"/>
                    </a:lnR>
                    <a:lnT w="12700" cap="flat" cmpd="sng" algn="ctr">
                      <a:noFill/>
                      <a:prstDash val="solid"/>
                      <a:round/>
                      <a:headEnd type="none" w="med" len="med"/>
                      <a:tailEnd type="none" w="med" len="med"/>
                    </a:lnT>
                  </a:tcPr>
                </a:tc>
                <a:tc>
                  <a:txBody>
                    <a:bodyPr/>
                    <a:lstStyle/>
                    <a:p>
                      <a:r>
                        <a:rPr lang="es-ES" sz="1600" b="0" dirty="0"/>
                        <a:t>A los consumidores que pasen al peaje 2.0 TD se les establecerá la misma potencia para el periodo de punta y el periodo de valle e igual a la potencia que tengan contratada actualmente. </a:t>
                      </a:r>
                    </a:p>
                    <a:p>
                      <a:r>
                        <a:rPr lang="es-ES" sz="1600" b="0" dirty="0"/>
                        <a:t>A los consumidores que pase al peaje 3.0 TD la potencia del periodo 1 se corresponderá con la potencia que tengan contrata en punta, la potencia de los periodos 2, 3, 4 y 5 se corresponderá con la potencia que tengan contratada en el periodo de llano y la potencia del periodo 6 se corresponderá con la potencia que tengan contrata en el periodo de valle.</a:t>
                      </a:r>
                    </a:p>
                  </a:txBody>
                  <a:tcPr>
                    <a:lnL w="12700" cap="flat" cmpd="sng" algn="ctr">
                      <a:solidFill>
                        <a:srgbClr val="F58139"/>
                      </a:solidFill>
                      <a:prstDash val="solid"/>
                      <a:round/>
                      <a:headEnd type="none" w="med" len="med"/>
                      <a:tailEnd type="none" w="med" len="med"/>
                    </a:lnL>
                    <a:lnT w="12700" cap="flat" cmpd="sng" algn="ctr">
                      <a:noFill/>
                      <a:prstDash val="solid"/>
                      <a:round/>
                      <a:headEnd type="none" w="med" len="med"/>
                      <a:tailEnd type="none" w="med" len="med"/>
                    </a:lnT>
                  </a:tcPr>
                </a:tc>
                <a:extLst>
                  <a:ext uri="{0D108BD9-81ED-4DB2-BD59-A6C34878D82A}">
                    <a16:rowId xmlns:a16="http://schemas.microsoft.com/office/drawing/2014/main" val="383404637"/>
                  </a:ext>
                </a:extLst>
              </a:tr>
            </a:tbl>
          </a:graphicData>
        </a:graphic>
      </p:graphicFrame>
    </p:spTree>
    <p:extLst>
      <p:ext uri="{BB962C8B-B14F-4D97-AF65-F5344CB8AC3E}">
        <p14:creationId xmlns:p14="http://schemas.microsoft.com/office/powerpoint/2010/main" val="42289717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28</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Adaptación de los equipos de medida y sistemas de facturación</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nvPr>
        </p:nvGraphicFramePr>
        <p:xfrm>
          <a:off x="1580586" y="2169207"/>
          <a:ext cx="9864726" cy="356616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500" b="0" dirty="0"/>
                        <a:t>¿Quién es el responsable de la adaptación de los equipos de medida?</a:t>
                      </a:r>
                    </a:p>
                  </a:txBody>
                  <a:tcPr>
                    <a:lnR w="12700" cap="flat" cmpd="sng" algn="ctr">
                      <a:solidFill>
                        <a:srgbClr val="F58139"/>
                      </a:solidFill>
                      <a:prstDash val="solid"/>
                      <a:round/>
                      <a:headEnd type="none" w="med" len="med"/>
                      <a:tailEnd type="none" w="med" len="med"/>
                    </a:lnR>
                    <a:lnB w="12700" cmpd="sng">
                      <a:noFill/>
                    </a:lnB>
                  </a:tcPr>
                </a:tc>
                <a:tc>
                  <a:txBody>
                    <a:bodyPr/>
                    <a:lstStyle/>
                    <a:p>
                      <a:r>
                        <a:rPr lang="es-ES" sz="1500" b="0" dirty="0"/>
                        <a:t>La empresa distribuidora es la responsable de la adaptación de los contadores, conforme al artículo 13.2 del Real Decreto 1110/2007, de 24 de agosto, por el que se aprueba el Reglamento unificado de puntos de medida del sistema eléctrico.</a:t>
                      </a:r>
                    </a:p>
                  </a:txBody>
                  <a:tcPr>
                    <a:lnL w="12700" cap="flat" cmpd="sng" algn="ctr">
                      <a:solidFill>
                        <a:srgbClr val="F58139"/>
                      </a:solidFill>
                      <a:prstDash val="solid"/>
                      <a:round/>
                      <a:headEnd type="none" w="med" len="med"/>
                      <a:tailEnd type="none" w="med" len="med"/>
                    </a:lnL>
                    <a:lnB w="12700" cmpd="sng">
                      <a:noFill/>
                    </a:lnB>
                  </a:tcPr>
                </a:tc>
                <a:extLst>
                  <a:ext uri="{0D108BD9-81ED-4DB2-BD59-A6C34878D82A}">
                    <a16:rowId xmlns:a16="http://schemas.microsoft.com/office/drawing/2014/main" val="2895179744"/>
                  </a:ext>
                </a:extLst>
              </a:tr>
              <a:tr h="370840">
                <a:tc>
                  <a:txBody>
                    <a:bodyPr/>
                    <a:lstStyle/>
                    <a:p>
                      <a:r>
                        <a:rPr lang="es-ES" sz="1500" dirty="0"/>
                        <a:t>¿De qué plazo disponen para adaptar los equipos de medida?</a:t>
                      </a:r>
                    </a:p>
                  </a:txBody>
                  <a:tcPr>
                    <a:lnL>
                      <a:noFill/>
                    </a:lnL>
                    <a:lnR w="12700" cap="flat" cmpd="sng" algn="ctr">
                      <a:solidFill>
                        <a:srgbClr val="F58139"/>
                      </a:solidFill>
                      <a:prstDash val="solid"/>
                      <a:round/>
                      <a:headEnd type="none" w="med" len="med"/>
                      <a:tailEnd type="none" w="med" len="med"/>
                    </a:lnR>
                    <a:lnT w="12700" cmpd="sng">
                      <a:noFill/>
                    </a:lnT>
                    <a:lnB>
                      <a:noFill/>
                    </a:lnB>
                    <a:lnTlToBr w="12700" cmpd="sng">
                      <a:noFill/>
                      <a:prstDash val="solid"/>
                    </a:lnTlToBr>
                    <a:lnBlToTr w="12700" cmpd="sng">
                      <a:noFill/>
                      <a:prstDash val="solid"/>
                    </a:lnBlToTr>
                  </a:tcPr>
                </a:tc>
                <a:tc>
                  <a:txBody>
                    <a:bodyPr/>
                    <a:lstStyle/>
                    <a:p>
                      <a:r>
                        <a:rPr lang="es-ES" sz="1500" dirty="0"/>
                        <a:t>Las empresas distribuidoras dispondrán hasta el 1 de junio para la adaptación de los equipos de medida.</a:t>
                      </a:r>
                    </a:p>
                  </a:txBody>
                  <a:tcPr>
                    <a:lnL w="12700" cap="flat" cmpd="sng" algn="ctr">
                      <a:solidFill>
                        <a:srgbClr val="F58139"/>
                      </a:solidFill>
                      <a:prstDash val="solid"/>
                      <a:round/>
                      <a:headEnd type="none" w="med" len="med"/>
                      <a:tailEnd type="none" w="med" len="med"/>
                    </a:lnL>
                    <a:lnR w="12700" cap="flat" cmpd="sng" algn="ctr">
                      <a:noFill/>
                      <a:prstDash val="solid"/>
                      <a:round/>
                      <a:headEnd type="none" w="med" len="med"/>
                      <a:tailEnd type="none" w="med" len="med"/>
                    </a:lnR>
                    <a:lnT w="12700" cmpd="sng">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383404637"/>
                  </a:ext>
                </a:extLst>
              </a:tr>
              <a:tr h="370840">
                <a:tc>
                  <a:txBody>
                    <a:bodyPr/>
                    <a:lstStyle/>
                    <a:p>
                      <a:r>
                        <a:rPr lang="es-ES" sz="1500" dirty="0"/>
                        <a:t>¿Se ha modificado el plazo del que disponen las empresas para la adaptación de los equipos de medida?</a:t>
                      </a:r>
                    </a:p>
                  </a:txBody>
                  <a:tcPr>
                    <a:lnR w="12700" cap="flat" cmpd="sng" algn="ctr">
                      <a:solidFill>
                        <a:srgbClr val="F58139"/>
                      </a:solidFill>
                      <a:prstDash val="solid"/>
                      <a:round/>
                      <a:headEnd type="none" w="med" len="med"/>
                      <a:tailEnd type="none" w="med" len="med"/>
                    </a:lnR>
                    <a:lnT>
                      <a:noFill/>
                    </a:lnT>
                  </a:tcPr>
                </a:tc>
                <a:tc>
                  <a:txBody>
                    <a:bodyPr/>
                    <a:lstStyle/>
                    <a:p>
                      <a:r>
                        <a:rPr lang="es-ES" sz="1500" dirty="0"/>
                        <a:t>Sí, en dos ocasiones. Inicialmente, las empresas disponían hasta el 1 de noviembre de 2020. La Circular 7/2020 pospuso esta fecha al 1 de abril de 2021. La Circular 3/2021 ha fijado como la fecha final el 1 de junio de 2021, en coherencia con el Real Decreto 148/2021.</a:t>
                      </a:r>
                    </a:p>
                  </a:txBody>
                  <a:tcPr>
                    <a:lnL w="12700" cap="flat" cmpd="sng" algn="ctr">
                      <a:solidFill>
                        <a:srgbClr val="F58139"/>
                      </a:solidFill>
                      <a:prstDash val="solid"/>
                      <a:round/>
                      <a:headEnd type="none" w="med" len="med"/>
                      <a:tailEnd type="none" w="med" len="med"/>
                    </a:lnL>
                    <a:lnT>
                      <a:noFill/>
                    </a:lnT>
                  </a:tcPr>
                </a:tc>
                <a:extLst>
                  <a:ext uri="{0D108BD9-81ED-4DB2-BD59-A6C34878D82A}">
                    <a16:rowId xmlns:a16="http://schemas.microsoft.com/office/drawing/2014/main" val="406004978"/>
                  </a:ext>
                </a:extLst>
              </a:tr>
              <a:tr h="370840">
                <a:tc>
                  <a:txBody>
                    <a:bodyPr/>
                    <a:lstStyle/>
                    <a:p>
                      <a:r>
                        <a:rPr lang="es-ES" sz="1500" dirty="0"/>
                        <a:t>¿Está obligada la distribuidora a cambiar el equipo de medida para que tenga capacidad de registro cuartohoraria?</a:t>
                      </a:r>
                    </a:p>
                  </a:txBody>
                  <a:tcPr>
                    <a:lnR w="12700" cap="flat" cmpd="sng" algn="ctr">
                      <a:solidFill>
                        <a:srgbClr val="F58139"/>
                      </a:solidFill>
                      <a:prstDash val="solid"/>
                      <a:round/>
                      <a:headEnd type="none" w="med" len="med"/>
                      <a:tailEnd type="none" w="med" len="med"/>
                    </a:lnR>
                  </a:tcPr>
                </a:tc>
                <a:tc>
                  <a:txBody>
                    <a:bodyPr/>
                    <a:lstStyle/>
                    <a:p>
                      <a:r>
                        <a:rPr lang="es-ES" sz="1500" dirty="0"/>
                        <a:t>No, siempre que el equipo de medida tenga la calidad que precisa el reglamento de medida.</a:t>
                      </a:r>
                    </a:p>
                  </a:txBody>
                  <a:tcPr>
                    <a:lnL w="12700" cap="flat" cmpd="sng" algn="ctr">
                      <a:solidFill>
                        <a:srgbClr val="F58139"/>
                      </a:solidFill>
                      <a:prstDash val="solid"/>
                      <a:round/>
                      <a:headEnd type="none" w="med" len="med"/>
                      <a:tailEnd type="none" w="med" len="med"/>
                    </a:lnL>
                  </a:tcPr>
                </a:tc>
                <a:extLst>
                  <a:ext uri="{0D108BD9-81ED-4DB2-BD59-A6C34878D82A}">
                    <a16:rowId xmlns:a16="http://schemas.microsoft.com/office/drawing/2014/main" val="792440295"/>
                  </a:ext>
                </a:extLst>
              </a:tr>
            </a:tbl>
          </a:graphicData>
        </a:graphic>
      </p:graphicFrame>
    </p:spTree>
    <p:extLst>
      <p:ext uri="{BB962C8B-B14F-4D97-AF65-F5344CB8AC3E}">
        <p14:creationId xmlns:p14="http://schemas.microsoft.com/office/powerpoint/2010/main" val="42176388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29</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Adaptación de los equipos de medida y sistemas de facturación</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nvPr>
        </p:nvGraphicFramePr>
        <p:xfrm>
          <a:off x="1580586" y="2169207"/>
          <a:ext cx="9864726" cy="27736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kern="1200" dirty="0">
                          <a:solidFill>
                            <a:schemeClr val="tx1"/>
                          </a:solidFill>
                          <a:effectLst/>
                          <a:latin typeface="+mn-lt"/>
                          <a:ea typeface="+mn-ea"/>
                          <a:cs typeface="+mn-cs"/>
                        </a:rPr>
                        <a:t>¿Puede el cliente solicitar un cambio de equipo de medida a uno de calidad superior?</a:t>
                      </a:r>
                      <a:endParaRPr lang="es-ES" sz="1600" b="0" dirty="0"/>
                    </a:p>
                  </a:txBody>
                  <a:tcPr>
                    <a:lnR w="12700" cap="flat" cmpd="sng" algn="ctr">
                      <a:solidFill>
                        <a:srgbClr val="F58139"/>
                      </a:solidFill>
                      <a:prstDash val="solid"/>
                      <a:round/>
                      <a:headEnd type="none" w="med" len="med"/>
                      <a:tailEnd type="none" w="med" len="med"/>
                    </a:lnR>
                  </a:tcPr>
                </a:tc>
                <a:tc>
                  <a:txBody>
                    <a:bodyPr/>
                    <a:lstStyle/>
                    <a:p>
                      <a:r>
                        <a:rPr lang="es-ES" sz="1600" b="0" dirty="0"/>
                        <a:t>Sí. El Reglamento de puntos de medida, en su artículo 10, establece que “El cliente o en su caso titular de la instalación de generación, podrá optar a su costa por disponer de equipos de medida de calidad o precisión superior a los requeridos para el tipo de punto de medida en el que se encuentra clasificado, sin que ello implique modificación alguna de los procedimientos de estimación de medida y liquidación correspondientes al tipo de equipo reglamentario de que se trate y, asumiendo en todos los casos, el sobrecoste que pueda implicar para el encargado de la lectura.</a:t>
                      </a:r>
                    </a:p>
                  </a:txBody>
                  <a:tcPr>
                    <a:lnL w="12700" cap="flat" cmpd="sng" algn="ctr">
                      <a:solidFill>
                        <a:srgbClr val="F58139"/>
                      </a:solidFill>
                      <a:prstDash val="solid"/>
                      <a:round/>
                      <a:headEnd type="none" w="med" len="med"/>
                      <a:tailEnd type="none" w="med" len="med"/>
                    </a:lnL>
                  </a:tcPr>
                </a:tc>
                <a:extLst>
                  <a:ext uri="{0D108BD9-81ED-4DB2-BD59-A6C34878D82A}">
                    <a16:rowId xmlns:a16="http://schemas.microsoft.com/office/drawing/2014/main" val="2895179744"/>
                  </a:ext>
                </a:extLst>
              </a:tr>
            </a:tbl>
          </a:graphicData>
        </a:graphic>
      </p:graphicFrame>
    </p:spTree>
    <p:extLst>
      <p:ext uri="{BB962C8B-B14F-4D97-AF65-F5344CB8AC3E}">
        <p14:creationId xmlns:p14="http://schemas.microsoft.com/office/powerpoint/2010/main" val="1978349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3</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a:xfrm>
            <a:off x="1487488" y="1520826"/>
            <a:ext cx="9864725" cy="503918"/>
          </a:xfrm>
        </p:spPr>
        <p:txBody>
          <a:bodyPr/>
          <a:lstStyle/>
          <a:p>
            <a:r>
              <a:rPr lang="es-ES" dirty="0"/>
              <a:t>Fecha de aplicación</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4159701044"/>
              </p:ext>
            </p:extLst>
          </p:nvPr>
        </p:nvGraphicFramePr>
        <p:xfrm>
          <a:off x="1487488" y="2169206"/>
          <a:ext cx="9864726" cy="2340841"/>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1482298">
                <a:tc>
                  <a:txBody>
                    <a:bodyPr/>
                    <a:lstStyle/>
                    <a:p>
                      <a:r>
                        <a:rPr lang="es-ES" sz="1600" b="0" dirty="0"/>
                        <a:t>¿Cuándo entra en vigor la Circular 3/2020?</a:t>
                      </a:r>
                    </a:p>
                  </a:txBody>
                  <a:tcPr>
                    <a:lnR w="12700" cap="flat" cmpd="sng" algn="ctr">
                      <a:solidFill>
                        <a:srgbClr val="F58139"/>
                      </a:solidFill>
                      <a:prstDash val="solid"/>
                      <a:round/>
                      <a:headEnd type="none" w="med" len="med"/>
                      <a:tailEnd type="none" w="med" len="med"/>
                    </a:lnR>
                    <a:lnB w="12700" cap="flat" cmpd="sng" algn="ctr">
                      <a:solidFill>
                        <a:srgbClr val="F58139"/>
                      </a:solidFill>
                      <a:prstDash val="solid"/>
                      <a:round/>
                      <a:headEnd type="none" w="med" len="med"/>
                      <a:tailEnd type="none" w="med" len="med"/>
                    </a:lnB>
                  </a:tcPr>
                </a:tc>
                <a:tc>
                  <a:txBody>
                    <a:bodyPr/>
                    <a:lstStyle/>
                    <a:p>
                      <a:pPr>
                        <a:spcAft>
                          <a:spcPts val="0"/>
                        </a:spcAft>
                      </a:pPr>
                      <a:r>
                        <a:rPr lang="es-ES" sz="1600" b="0" dirty="0"/>
                        <a:t>La Circular 3/2020 entró en vigor al día siguiente de su publicación. No obstante, se da un periodo transitorio a los agentes para la adaptación de los sistemas de facturación, los contadores y los contratos a la nueva estructura de peajes.</a:t>
                      </a:r>
                    </a:p>
                  </a:txBody>
                  <a:tcPr>
                    <a:lnL w="12700" cap="flat" cmpd="sng" algn="ctr">
                      <a:solidFill>
                        <a:srgbClr val="F58139"/>
                      </a:solidFill>
                      <a:prstDash val="solid"/>
                      <a:round/>
                      <a:headEnd type="none" w="med" len="med"/>
                      <a:tailEnd type="none" w="med" len="med"/>
                    </a:lnL>
                    <a:lnB w="12700" cap="flat" cmpd="sng" algn="ctr">
                      <a:solidFill>
                        <a:srgbClr val="F58139"/>
                      </a:solidFill>
                      <a:prstDash val="solid"/>
                      <a:round/>
                      <a:headEnd type="none" w="med" len="med"/>
                      <a:tailEnd type="none" w="med" len="med"/>
                    </a:lnB>
                  </a:tcPr>
                </a:tc>
                <a:extLst>
                  <a:ext uri="{0D108BD9-81ED-4DB2-BD59-A6C34878D82A}">
                    <a16:rowId xmlns:a16="http://schemas.microsoft.com/office/drawing/2014/main" val="2895179744"/>
                  </a:ext>
                </a:extLst>
              </a:tr>
              <a:tr h="858543">
                <a:tc>
                  <a:txBody>
                    <a:bodyPr/>
                    <a:lstStyle/>
                    <a:p>
                      <a:r>
                        <a:rPr lang="es-ES" sz="1600" dirty="0"/>
                        <a:t>¿Cuándo se aplicará la nueva estructura de peajes y cargos?</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pPr>
                        <a:spcAft>
                          <a:spcPts val="0"/>
                        </a:spcAft>
                      </a:pPr>
                      <a:r>
                        <a:rPr lang="es-ES" sz="1600" dirty="0"/>
                        <a:t>La nueva estructura de peajes y cargos será de aplicación a partir del </a:t>
                      </a:r>
                      <a:r>
                        <a:rPr lang="es-ES" sz="1600" b="1" dirty="0"/>
                        <a:t>1 de junio de 2021</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3404637"/>
                  </a:ext>
                </a:extLst>
              </a:tr>
            </a:tbl>
          </a:graphicData>
        </a:graphic>
      </p:graphicFrame>
    </p:spTree>
    <p:extLst>
      <p:ext uri="{BB962C8B-B14F-4D97-AF65-F5344CB8AC3E}">
        <p14:creationId xmlns:p14="http://schemas.microsoft.com/office/powerpoint/2010/main" val="77154573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30</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Adaptación de los equipos de medida y sistemas de facturación</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nvPr>
        </p:nvGraphicFramePr>
        <p:xfrm>
          <a:off x="1580586" y="2169207"/>
          <a:ext cx="9864726" cy="15544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¿Qué pasa si el equipo de medida se adapta antes de la fecha de aplicación de los peajes?</a:t>
                      </a:r>
                    </a:p>
                  </a:txBody>
                  <a:tcPr>
                    <a:lnR w="12700" cap="flat" cmpd="sng" algn="ctr">
                      <a:solidFill>
                        <a:srgbClr val="F58139"/>
                      </a:solidFill>
                      <a:prstDash val="solid"/>
                      <a:round/>
                      <a:headEnd type="none" w="med" len="med"/>
                      <a:tailEnd type="none" w="med" len="med"/>
                    </a:lnR>
                  </a:tcPr>
                </a:tc>
                <a:tc>
                  <a:txBody>
                    <a:bodyPr/>
                    <a:lstStyle/>
                    <a:p>
                      <a:r>
                        <a:rPr lang="es-ES" sz="1600" b="0" dirty="0"/>
                        <a:t>La resolución de 18 de marzo por la que se establecen los precios de los peajes de transporte y distribución a partir del 1 de junio de 2021 establece la metodología para convertir las medidas de los contadores de la estructura de peajes de la Circular 3/2020 a la estructura de peajes vigente y viceversa.</a:t>
                      </a:r>
                    </a:p>
                  </a:txBody>
                  <a:tcPr>
                    <a:lnL w="12700" cap="flat" cmpd="sng" algn="ctr">
                      <a:solidFill>
                        <a:srgbClr val="F58139"/>
                      </a:solidFill>
                      <a:prstDash val="solid"/>
                      <a:round/>
                      <a:headEnd type="none" w="med" len="med"/>
                      <a:tailEnd type="none" w="med" len="med"/>
                    </a:lnL>
                  </a:tcPr>
                </a:tc>
                <a:extLst>
                  <a:ext uri="{0D108BD9-81ED-4DB2-BD59-A6C34878D82A}">
                    <a16:rowId xmlns:a16="http://schemas.microsoft.com/office/drawing/2014/main" val="792440295"/>
                  </a:ext>
                </a:extLst>
              </a:tr>
            </a:tbl>
          </a:graphicData>
        </a:graphic>
      </p:graphicFrame>
    </p:spTree>
    <p:extLst>
      <p:ext uri="{BB962C8B-B14F-4D97-AF65-F5344CB8AC3E}">
        <p14:creationId xmlns:p14="http://schemas.microsoft.com/office/powerpoint/2010/main" val="11632576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31</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Adaptación de las potencias</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4212370861"/>
              </p:ext>
            </p:extLst>
          </p:nvPr>
        </p:nvGraphicFramePr>
        <p:xfrm>
          <a:off x="1580586" y="2169207"/>
          <a:ext cx="9864726" cy="3749040"/>
        </p:xfrm>
        <a:graphic>
          <a:graphicData uri="http://schemas.openxmlformats.org/drawingml/2006/table">
            <a:tbl>
              <a:tblPr firstRow="1" bandRow="1">
                <a:tableStyleId>{0E3FDE45-AF77-4B5C-9715-49D594BDF05E}</a:tableStyleId>
              </a:tblPr>
              <a:tblGrid>
                <a:gridCol w="4440652">
                  <a:extLst>
                    <a:ext uri="{9D8B030D-6E8A-4147-A177-3AD203B41FA5}">
                      <a16:colId xmlns:a16="http://schemas.microsoft.com/office/drawing/2014/main" val="3276806423"/>
                    </a:ext>
                  </a:extLst>
                </a:gridCol>
                <a:gridCol w="5424074">
                  <a:extLst>
                    <a:ext uri="{9D8B030D-6E8A-4147-A177-3AD203B41FA5}">
                      <a16:colId xmlns:a16="http://schemas.microsoft.com/office/drawing/2014/main" val="247942068"/>
                    </a:ext>
                  </a:extLst>
                </a:gridCol>
              </a:tblGrid>
              <a:tr h="370840">
                <a:tc>
                  <a:txBody>
                    <a:bodyPr/>
                    <a:lstStyle/>
                    <a:p>
                      <a:r>
                        <a:rPr lang="es-ES" sz="1400" b="0" dirty="0"/>
                        <a:t>¿Pueden los consumidores modificar las potencias contratadas por periodos?</a:t>
                      </a:r>
                    </a:p>
                  </a:txBody>
                  <a:tcPr>
                    <a:lnR w="12700" cap="flat" cmpd="sng" algn="ctr">
                      <a:solidFill>
                        <a:srgbClr val="F58139"/>
                      </a:solidFill>
                      <a:prstDash val="solid"/>
                      <a:round/>
                      <a:headEnd type="none" w="med" len="med"/>
                      <a:tailEnd type="none" w="med" len="med"/>
                    </a:lnR>
                  </a:tcPr>
                </a:tc>
                <a:tc>
                  <a:txBody>
                    <a:bodyPr/>
                    <a:lstStyle/>
                    <a:p>
                      <a:r>
                        <a:rPr lang="es-ES" sz="1400" b="0" dirty="0"/>
                        <a:t>Si, la resolución de 18 de marzo por la que se establecen los precios de los peajes de transporte y distribución a partir del 1 de junio de 2021 permite a los consumidores modificar las potencias contratadas dos veces en el periodo comprendido entre el 1 de junio de 2021 y el 31 de mayo de 2022 para adaptarse a la nueva estructura.</a:t>
                      </a:r>
                    </a:p>
                  </a:txBody>
                  <a:tcPr>
                    <a:lnL w="12700" cap="flat" cmpd="sng" algn="ctr">
                      <a:solidFill>
                        <a:srgbClr val="F58139"/>
                      </a:solidFill>
                      <a:prstDash val="solid"/>
                      <a:round/>
                      <a:headEnd type="none" w="med" len="med"/>
                      <a:tailEnd type="none" w="med" len="med"/>
                    </a:lnL>
                  </a:tcPr>
                </a:tc>
                <a:extLst>
                  <a:ext uri="{0D108BD9-81ED-4DB2-BD59-A6C34878D82A}">
                    <a16:rowId xmlns:a16="http://schemas.microsoft.com/office/drawing/2014/main" val="792440295"/>
                  </a:ext>
                </a:extLst>
              </a:tr>
              <a:tr h="313955">
                <a:tc>
                  <a:txBody>
                    <a:bodyPr/>
                    <a:lstStyle/>
                    <a:p>
                      <a:r>
                        <a:rPr lang="es-ES" sz="1400" b="0" dirty="0"/>
                        <a:t>¿Cuánto cuesta modificar las potencias contratadas?</a:t>
                      </a:r>
                    </a:p>
                  </a:txBody>
                  <a:tcPr>
                    <a:lnR w="12700" cap="flat" cmpd="sng" algn="ctr">
                      <a:solidFill>
                        <a:srgbClr val="F58139"/>
                      </a:solidFill>
                      <a:prstDash val="solid"/>
                      <a:round/>
                      <a:headEnd type="none" w="med" len="med"/>
                      <a:tailEnd type="none" w="med" len="med"/>
                    </a:lnR>
                  </a:tcPr>
                </a:tc>
                <a:tc>
                  <a:txBody>
                    <a:bodyPr/>
                    <a:lstStyle/>
                    <a:p>
                      <a:pPr>
                        <a:spcAft>
                          <a:spcPts val="600"/>
                        </a:spcAft>
                      </a:pPr>
                      <a:r>
                        <a:rPr lang="es-ES" sz="1400" b="0" dirty="0"/>
                        <a:t>En el periodo comprendido entre el 1 de junio de 2021 y el 31 de mayo de 2022, la adaptación de las potencias no tendrá coste para los consumidores, siempre que no se supere la mayor de las potencias que el consumidor tuviera contratadas con anterioridad al 1 de junio. </a:t>
                      </a:r>
                    </a:p>
                    <a:p>
                      <a:pPr>
                        <a:spcAft>
                          <a:spcPts val="600"/>
                        </a:spcAft>
                      </a:pPr>
                      <a:r>
                        <a:rPr lang="es-ES" sz="1400" b="0" dirty="0"/>
                        <a:t>En caso de que en algún periodo se superara la mayor de las potencias que el consumidor tuviera contratadas con anterioridad al 1 de junio se abonar el coste de los derechos de acometida (acceso y extensión) según la normativa en vigor.</a:t>
                      </a:r>
                    </a:p>
                    <a:p>
                      <a:pPr>
                        <a:spcAft>
                          <a:spcPts val="600"/>
                        </a:spcAft>
                      </a:pPr>
                      <a:r>
                        <a:rPr lang="es-ES" sz="1400" b="0" dirty="0"/>
                        <a:t>No serán de aplicación derechos de actuación, salvo que dicha actuación fuera acompañada de alguna otra que sí requiriera una actuación manual en el contador y por tanto fuera necesario un desplazamiento</a:t>
                      </a:r>
                    </a:p>
                  </a:txBody>
                  <a:tcPr>
                    <a:lnL w="12700" cap="flat" cmpd="sng" algn="ctr">
                      <a:solidFill>
                        <a:srgbClr val="F58139"/>
                      </a:solidFill>
                      <a:prstDash val="solid"/>
                      <a:round/>
                      <a:headEnd type="none" w="med" len="med"/>
                      <a:tailEnd type="none" w="med" len="med"/>
                    </a:lnL>
                  </a:tcPr>
                </a:tc>
                <a:extLst>
                  <a:ext uri="{0D108BD9-81ED-4DB2-BD59-A6C34878D82A}">
                    <a16:rowId xmlns:a16="http://schemas.microsoft.com/office/drawing/2014/main" val="1143482734"/>
                  </a:ext>
                </a:extLst>
              </a:tr>
            </a:tbl>
          </a:graphicData>
        </a:graphic>
      </p:graphicFrame>
    </p:spTree>
    <p:extLst>
      <p:ext uri="{BB962C8B-B14F-4D97-AF65-F5344CB8AC3E}">
        <p14:creationId xmlns:p14="http://schemas.microsoft.com/office/powerpoint/2010/main" val="17449804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32</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Adaptación de los contratos</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1052782028"/>
              </p:ext>
            </p:extLst>
          </p:nvPr>
        </p:nvGraphicFramePr>
        <p:xfrm>
          <a:off x="1580586" y="2169207"/>
          <a:ext cx="9864726" cy="213360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0">
                <a:tc>
                  <a:txBody>
                    <a:bodyPr/>
                    <a:lstStyle/>
                    <a:p>
                      <a:r>
                        <a:rPr lang="es-ES" sz="1600" b="0" dirty="0"/>
                        <a:t>¿Cómo se van adaptar los contratos de los consumidores a la nueva estructura de peajes y cargos?</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El comercializador deberá trasladar al consumidor los nuevos precios de peajes, cargos y pagos por capacidad, manteniendo los precios del componente de energía que tuviera pactados con el consumidor.</a:t>
                      </a:r>
                    </a:p>
                    <a:p>
                      <a:endParaRPr lang="es-ES" sz="1600" b="0" dirty="0"/>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92440295"/>
                  </a:ext>
                </a:extLst>
              </a:tr>
              <a:tr h="0">
                <a:tc>
                  <a:txBody>
                    <a:bodyPr/>
                    <a:lstStyle/>
                    <a:p>
                      <a:r>
                        <a:rPr lang="es-ES" sz="1600" b="0" dirty="0"/>
                        <a:t>¿Existe riesgo de que las comercializadoras aprovechen el cambio de estructura para aumentar el precio a los consumidores?</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dirty="0"/>
                        <a:t>La CNMC supervisará que la adaptación de los contratos se ajuste a la normativa vigente.</a:t>
                      </a:r>
                    </a:p>
                    <a:p>
                      <a:endParaRPr lang="es-ES" sz="1600" b="0" dirty="0"/>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tcPr>
                </a:tc>
                <a:extLst>
                  <a:ext uri="{0D108BD9-81ED-4DB2-BD59-A6C34878D82A}">
                    <a16:rowId xmlns:a16="http://schemas.microsoft.com/office/drawing/2014/main" val="481725147"/>
                  </a:ext>
                </a:extLst>
              </a:tr>
            </a:tbl>
          </a:graphicData>
        </a:graphic>
      </p:graphicFrame>
    </p:spTree>
    <p:extLst>
      <p:ext uri="{BB962C8B-B14F-4D97-AF65-F5344CB8AC3E}">
        <p14:creationId xmlns:p14="http://schemas.microsoft.com/office/powerpoint/2010/main" val="3506244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33</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Información al consumidor</a:t>
            </a:r>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3384726746"/>
              </p:ext>
            </p:extLst>
          </p:nvPr>
        </p:nvGraphicFramePr>
        <p:xfrm>
          <a:off x="1580586" y="2169207"/>
          <a:ext cx="9864726" cy="38404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¿Se va a informar al consumidor de los nuevos cambios?</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Si, la Circular 3/2020 impone la obligación a las empresas comercializadoras de informar a los consumidores de la nueva estructura de peajes.</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r h="370840">
                <a:tc>
                  <a:txBody>
                    <a:bodyPr/>
                    <a:lstStyle/>
                    <a:p>
                      <a:r>
                        <a:rPr lang="es-ES" sz="1600" b="0" dirty="0"/>
                        <a:t>¿Cómo se va a informar a los consumidores?</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dirty="0"/>
                        <a:t>La CNMC ha publicado un documento en el que se proporciona información a los consumidores sobre la nueva estructura de peajes, en respuesta a las consultas recibidas por parte de diversos agentes, disponible en el siguiente link: </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dirty="0">
                          <a:hlinkClick r:id="rId2"/>
                        </a:rPr>
                        <a:t>https://www.cnmc.es/sites/default/files/3417242_0.pdf</a:t>
                      </a:r>
                      <a:endParaRPr lang="es-ES" sz="1600" b="0" dirty="0"/>
                    </a:p>
                    <a:p>
                      <a:endParaRPr lang="es-ES" sz="1600" b="0" dirty="0"/>
                    </a:p>
                    <a:p>
                      <a:r>
                        <a:rPr lang="es-ES" sz="1600" b="0" dirty="0"/>
                        <a:t>Asimismo, la CNMC ha publicado una guía de recomendaciones a los comercializadores de como informar a los consumidores sobre la nueva estructura de peajes, disponible en el siguiente link: </a:t>
                      </a:r>
                      <a:r>
                        <a:rPr lang="es-ES" sz="1600" b="0" dirty="0">
                          <a:hlinkClick r:id="rId3"/>
                        </a:rPr>
                        <a:t>https://www.cnmc.es/sites/default/files/3447546_0.pdf</a:t>
                      </a:r>
                      <a:endParaRPr lang="es-ES" sz="1600" b="0" dirty="0"/>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30695407"/>
                  </a:ext>
                </a:extLst>
              </a:tr>
            </a:tbl>
          </a:graphicData>
        </a:graphic>
      </p:graphicFrame>
    </p:spTree>
    <p:extLst>
      <p:ext uri="{BB962C8B-B14F-4D97-AF65-F5344CB8AC3E}">
        <p14:creationId xmlns:p14="http://schemas.microsoft.com/office/powerpoint/2010/main" val="3527015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34</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Información al consumidor</a:t>
            </a:r>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2182719671"/>
              </p:ext>
            </p:extLst>
          </p:nvPr>
        </p:nvGraphicFramePr>
        <p:xfrm>
          <a:off x="1580586" y="2169207"/>
          <a:ext cx="9864726" cy="188976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¿Se va a hacer una campaña de información a los consumidores?</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dirty="0"/>
                        <a:t>Si, la CNMC va a publicar en la web información sobre la nueva estructura de peajes y cargos para ayudar al consumidor a comprender mejor la factura de la luz.</a:t>
                      </a:r>
                    </a:p>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dirty="0"/>
                        <a:t>Adicionalmente, se van a realizar campañas divulgativas sobre la nueva estructura de peajes y cargos.</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extLst>
                  <a:ext uri="{0D108BD9-81ED-4DB2-BD59-A6C34878D82A}">
                    <a16:rowId xmlns:a16="http://schemas.microsoft.com/office/drawing/2014/main" val="383404637"/>
                  </a:ext>
                </a:extLst>
              </a:tr>
              <a:tr h="370840">
                <a:tc>
                  <a:txBody>
                    <a:bodyPr/>
                    <a:lstStyle/>
                    <a:p>
                      <a:r>
                        <a:rPr lang="es-ES" sz="1600" b="0" dirty="0"/>
                        <a:t>¿Dónde puedo encontrar información sobre la nueva estructura de tarifas?</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tc>
                  <a:txBody>
                    <a:bodyPr/>
                    <a:lstStyle/>
                    <a:p>
                      <a:r>
                        <a:rPr lang="es-ES" sz="1600" b="0" dirty="0"/>
                        <a:t>En la página web de la CNMC se publicará toda la información sobre la nueva estructura de peajes y cargos.</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extLst>
                  <a:ext uri="{0D108BD9-81ED-4DB2-BD59-A6C34878D82A}">
                    <a16:rowId xmlns:a16="http://schemas.microsoft.com/office/drawing/2014/main" val="406004978"/>
                  </a:ext>
                </a:extLst>
              </a:tr>
            </a:tbl>
          </a:graphicData>
        </a:graphic>
      </p:graphicFrame>
    </p:spTree>
    <p:extLst>
      <p:ext uri="{BB962C8B-B14F-4D97-AF65-F5344CB8AC3E}">
        <p14:creationId xmlns:p14="http://schemas.microsoft.com/office/powerpoint/2010/main" val="19862366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35</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Otras preguntas</a:t>
            </a:r>
          </a:p>
          <a:p>
            <a:endParaRPr lang="es-ES" dirty="0"/>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nvPr>
        </p:nvGraphicFramePr>
        <p:xfrm>
          <a:off x="1580586" y="2169207"/>
          <a:ext cx="9864726" cy="374904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¿Dónde se publican los precios que se aplica a un consumidor acogido al PVPC?</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El PVPC consta de dos partes, una parte regulada que se corresponde con los peajes y cargos (antes peajes de acceso) y cuyo precio es publicado en el BOE y el componente de energía cuyo precio resulta del mercado y es publicado tanto por la CNMC como por REE. En consecuencia, no existe una relación de precios a las que acceder directamente, sino que debe acceder a los precios del mercado y después sumar el componente correspondiente al peaje de acceso.</a:t>
                      </a:r>
                    </a:p>
                    <a:p>
                      <a:endParaRPr lang="es-ES" sz="1600" b="0" dirty="0"/>
                    </a:p>
                    <a:p>
                      <a:r>
                        <a:rPr lang="es-ES" sz="1600" b="0" dirty="0"/>
                        <a:t>Los precios horarios de la energía se pueden encontrar en el siguiente link: </a:t>
                      </a:r>
                      <a:r>
                        <a:rPr lang="es-ES" sz="1600" b="0" dirty="0">
                          <a:hlinkClick r:id="rId2"/>
                        </a:rPr>
                        <a:t>https://www.esios.ree.es/es/analisis</a:t>
                      </a:r>
                      <a:endParaRPr lang="es-ES" sz="1600" b="0" dirty="0"/>
                    </a:p>
                    <a:p>
                      <a:endParaRPr lang="es-ES" sz="1600" b="0" dirty="0"/>
                    </a:p>
                    <a:p>
                      <a:r>
                        <a:rPr lang="es-ES" sz="1600" b="0" dirty="0"/>
                        <a:t>Los consumidores pueden comprobar su factura en el siguiente link: </a:t>
                      </a:r>
                      <a:r>
                        <a:rPr lang="es-ES" sz="1600" b="0" dirty="0">
                          <a:hlinkClick r:id="rId3"/>
                        </a:rPr>
                        <a:t>https://facturaluz2.cnmc.es/</a:t>
                      </a:r>
                      <a:endParaRPr lang="es-ES" sz="1600" b="0" dirty="0"/>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bl>
          </a:graphicData>
        </a:graphic>
      </p:graphicFrame>
    </p:spTree>
    <p:extLst>
      <p:ext uri="{BB962C8B-B14F-4D97-AF65-F5344CB8AC3E}">
        <p14:creationId xmlns:p14="http://schemas.microsoft.com/office/powerpoint/2010/main" val="2901751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4</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a:xfrm>
            <a:off x="1487488" y="1520826"/>
            <a:ext cx="9864725" cy="503918"/>
          </a:xfrm>
        </p:spPr>
        <p:txBody>
          <a:bodyPr/>
          <a:lstStyle/>
          <a:p>
            <a:r>
              <a:rPr lang="es-ES" dirty="0"/>
              <a:t>Ámbito de aplicación</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3250188570"/>
              </p:ext>
            </p:extLst>
          </p:nvPr>
        </p:nvGraphicFramePr>
        <p:xfrm>
          <a:off x="1487488" y="2174333"/>
          <a:ext cx="9864726" cy="3684946"/>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878168">
                <a:tc>
                  <a:txBody>
                    <a:bodyPr/>
                    <a:lstStyle/>
                    <a:p>
                      <a:r>
                        <a:rPr lang="es-ES" sz="1600" b="0" dirty="0"/>
                        <a:t>¿La nueva estructura de tarifas aplica también a los consumidores acogidos al PVPC?</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Sí, los peajes de transporte y distribución aplican a todos los consumidores, independientemente de si se encuentran acogidos a PVPC o en mercado libre.</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6004978"/>
                  </a:ext>
                </a:extLst>
              </a:tr>
              <a:tr h="617970">
                <a:tc>
                  <a:txBody>
                    <a:bodyPr/>
                    <a:lstStyle/>
                    <a:p>
                      <a:r>
                        <a:rPr lang="es-ES" sz="1600" b="0" dirty="0"/>
                        <a:t>¿Si estoy acogido a una tarifa con discriminación nocturna, también me aplica la nueva estructura?</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tc>
                  <a:txBody>
                    <a:bodyPr/>
                    <a:lstStyle/>
                    <a:p>
                      <a:r>
                        <a:rPr lang="es-ES" sz="1600" b="0" dirty="0"/>
                        <a:t>Sí, los peajes de transporte y distribución y cargos se aplican a todos los consumidores.</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extLst>
                  <a:ext uri="{0D108BD9-81ED-4DB2-BD59-A6C34878D82A}">
                    <a16:rowId xmlns:a16="http://schemas.microsoft.com/office/drawing/2014/main" val="2350967397"/>
                  </a:ext>
                </a:extLst>
              </a:tr>
              <a:tr h="878168">
                <a:tc>
                  <a:txBody>
                    <a:bodyPr/>
                    <a:lstStyle/>
                    <a:p>
                      <a:r>
                        <a:rPr lang="es-ES" sz="1600" dirty="0"/>
                        <a:t>¿Desde cuándo se aplica la excepción del pago de peajes a los generadores.</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tc>
                  <a:txBody>
                    <a:bodyPr/>
                    <a:lstStyle/>
                    <a:p>
                      <a:pPr>
                        <a:spcAft>
                          <a:spcPts val="0"/>
                        </a:spcAft>
                      </a:pPr>
                      <a:r>
                        <a:rPr lang="es-ES" sz="1600" dirty="0"/>
                        <a:t>La excepción en el pago de peajes de los generadores es de aplicación a partir de la entrada en vigor de la Circular 3/2020, es decir, desde el sábado 25 de enero de 2020, conforme a lo establecido en la disposición final única de la citada Circular.</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extLst>
                  <a:ext uri="{0D108BD9-81ED-4DB2-BD59-A6C34878D82A}">
                    <a16:rowId xmlns:a16="http://schemas.microsoft.com/office/drawing/2014/main" val="3242161564"/>
                  </a:ext>
                </a:extLst>
              </a:tr>
              <a:tr h="878168">
                <a:tc>
                  <a:txBody>
                    <a:bodyPr/>
                    <a:lstStyle/>
                    <a:p>
                      <a:r>
                        <a:rPr lang="es-ES" sz="1600" kern="1200" dirty="0">
                          <a:solidFill>
                            <a:schemeClr val="tx1"/>
                          </a:solidFill>
                          <a:effectLst/>
                          <a:latin typeface="+mn-lt"/>
                          <a:ea typeface="+mn-ea"/>
                          <a:cs typeface="+mn-cs"/>
                        </a:rPr>
                        <a:t>¿Los consumos propios de las empresas de transporte y distribución de energía eléctrica pagan peajes?</a:t>
                      </a:r>
                      <a:endParaRPr lang="es-ES" sz="1400" b="0" dirty="0"/>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tcPr>
                </a:tc>
                <a:tc>
                  <a:txBody>
                    <a:bodyPr/>
                    <a:lstStyle/>
                    <a:p>
                      <a:r>
                        <a:rPr lang="es-ES" sz="1600" b="0" dirty="0"/>
                        <a:t>No, están exceptuados del pago de peajes según el artículo 2.2.b). Esta energía tendrá el mismo tratamiento que las pérdidas en sus redes.</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tcPr>
                </a:tc>
                <a:extLst>
                  <a:ext uri="{0D108BD9-81ED-4DB2-BD59-A6C34878D82A}">
                    <a16:rowId xmlns:a16="http://schemas.microsoft.com/office/drawing/2014/main" val="3247114265"/>
                  </a:ext>
                </a:extLst>
              </a:tr>
            </a:tbl>
          </a:graphicData>
        </a:graphic>
      </p:graphicFrame>
    </p:spTree>
    <p:extLst>
      <p:ext uri="{BB962C8B-B14F-4D97-AF65-F5344CB8AC3E}">
        <p14:creationId xmlns:p14="http://schemas.microsoft.com/office/powerpoint/2010/main" val="1225820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5</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Periodos horarios</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404498559"/>
              </p:ext>
            </p:extLst>
          </p:nvPr>
        </p:nvGraphicFramePr>
        <p:xfrm>
          <a:off x="1580586" y="2169207"/>
          <a:ext cx="9864726" cy="262128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480244">
                <a:tc>
                  <a:txBody>
                    <a:bodyPr/>
                    <a:lstStyle/>
                    <a:p>
                      <a:r>
                        <a:rPr lang="es-ES" sz="1600" b="0" dirty="0"/>
                        <a:t>¿Por qué los periodos horarios se diseñan teniendo en cuenta el consumo horario y no los precios del mercado?</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Las redes de transporte y distribución se diseñan para poder atender la máxima demanda de los consumidores en un momento determinado. Los periodos horarios se establecen con el objetivo de intentar desplazar la demanda a periodos donde la saturación de la red es menor, para evitar aumentar las inversiones.</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95179744"/>
                  </a:ext>
                </a:extLst>
              </a:tr>
              <a:tr h="370840">
                <a:tc>
                  <a:txBody>
                    <a:bodyPr/>
                    <a:lstStyle/>
                    <a:p>
                      <a:r>
                        <a:rPr lang="es-ES" sz="1600" b="0" dirty="0"/>
                        <a:t>Los periodos horarios definidos no se corresponden con la mayor producción de energía solar. ¿No se debería intentar desplazar el consumo a aquellas horas donde la producción de energía solar es mayor?  </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tcPr>
                </a:tc>
                <a:tc>
                  <a:txBody>
                    <a:bodyPr/>
                    <a:lstStyle/>
                    <a:p>
                      <a:r>
                        <a:rPr lang="es-ES" sz="1600" b="0" dirty="0"/>
                        <a:t>Los periodos horarios se han definido teniendo en cuenta el perfil de demanda actual, pero serán revisados periódicamente con el fin de tener en cuenta la incorporación progresiva de la producción renovable.</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tcPr>
                </a:tc>
                <a:extLst>
                  <a:ext uri="{0D108BD9-81ED-4DB2-BD59-A6C34878D82A}">
                    <a16:rowId xmlns:a16="http://schemas.microsoft.com/office/drawing/2014/main" val="383404637"/>
                  </a:ext>
                </a:extLst>
              </a:tr>
            </a:tbl>
          </a:graphicData>
        </a:graphic>
      </p:graphicFrame>
    </p:spTree>
    <p:extLst>
      <p:ext uri="{BB962C8B-B14F-4D97-AF65-F5344CB8AC3E}">
        <p14:creationId xmlns:p14="http://schemas.microsoft.com/office/powerpoint/2010/main" val="1349627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6</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Periodos horarios</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nvPr>
        </p:nvGraphicFramePr>
        <p:xfrm>
          <a:off x="1580586" y="2169206"/>
          <a:ext cx="9864726" cy="388075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18385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i="0" kern="1200" dirty="0">
                          <a:solidFill>
                            <a:schemeClr val="tx1"/>
                          </a:solidFill>
                          <a:effectLst/>
                          <a:latin typeface="+mn-lt"/>
                          <a:ea typeface="+mn-ea"/>
                          <a:cs typeface="+mn-cs"/>
                        </a:rPr>
                        <a:t>¿Cuáles son las características de la discriminación horaria de tres períodos?</a:t>
                      </a:r>
                      <a:endParaRPr lang="es-ES" sz="1600" b="1" i="1" kern="1200" dirty="0">
                        <a:solidFill>
                          <a:schemeClr val="tx1"/>
                        </a:solidFill>
                        <a:effectLst/>
                        <a:latin typeface="+mn-lt"/>
                        <a:ea typeface="+mn-ea"/>
                        <a:cs typeface="+mn-cs"/>
                      </a:endParaRPr>
                    </a:p>
                    <a:p>
                      <a:endParaRPr lang="es-ES" sz="1600" b="0" dirty="0"/>
                    </a:p>
                  </a:txBody>
                  <a:tcPr>
                    <a:lnR w="12700" cap="flat" cmpd="sng" algn="ctr">
                      <a:solidFill>
                        <a:srgbClr val="F58139"/>
                      </a:solidFill>
                      <a:prstDash val="solid"/>
                      <a:round/>
                      <a:headEnd type="none" w="med" len="med"/>
                      <a:tailEnd type="none" w="med" len="med"/>
                    </a:lnR>
                  </a:tcPr>
                </a:tc>
                <a:tc>
                  <a:txBody>
                    <a:bodyPr/>
                    <a:lstStyle/>
                    <a:p>
                      <a:r>
                        <a:rPr lang="es-ES" sz="1600" b="0" dirty="0"/>
                        <a:t>La discriminación horaria de tres períodos horarios agrupa las horas del año en tres periodos: el periodo de punta (o Periodo 1) que comprende las horas 2.040 horas de mayor demanda del año, el periodo de llano (o Periodo 2) comprende las 2.040 horas de demanda intermedia del año y el periodo de valle (o Periodo 3) comprende las 4.680 horas restantes.</a:t>
                      </a:r>
                    </a:p>
                  </a:txBody>
                  <a:tcPr>
                    <a:lnL w="12700" cap="flat" cmpd="sng" algn="ctr">
                      <a:solidFill>
                        <a:srgbClr val="F58139"/>
                      </a:solidFill>
                      <a:prstDash val="solid"/>
                      <a:round/>
                      <a:headEnd type="none" w="med" len="med"/>
                      <a:tailEnd type="none" w="med" len="med"/>
                    </a:lnL>
                  </a:tcPr>
                </a:tc>
                <a:extLst>
                  <a:ext uri="{0D108BD9-81ED-4DB2-BD59-A6C34878D82A}">
                    <a16:rowId xmlns:a16="http://schemas.microsoft.com/office/drawing/2014/main" val="406004978"/>
                  </a:ext>
                </a:extLst>
              </a:tr>
              <a:tr h="120330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i="0" kern="1200" dirty="0">
                          <a:solidFill>
                            <a:schemeClr val="tx1"/>
                          </a:solidFill>
                          <a:effectLst/>
                          <a:latin typeface="+mn-lt"/>
                          <a:ea typeface="+mn-ea"/>
                          <a:cs typeface="+mn-cs"/>
                        </a:rPr>
                        <a:t>¿Qué horas comprende la discriminación horaria de tres períodos?</a:t>
                      </a:r>
                      <a:endParaRPr lang="es-ES" sz="1600" b="1" i="1" kern="1200" dirty="0">
                        <a:solidFill>
                          <a:schemeClr val="tx1"/>
                        </a:solidFill>
                        <a:effectLst/>
                        <a:latin typeface="+mn-lt"/>
                        <a:ea typeface="+mn-ea"/>
                        <a:cs typeface="+mn-cs"/>
                      </a:endParaRPr>
                    </a:p>
                    <a:p>
                      <a:endParaRPr lang="es-ES" sz="1600" b="0" dirty="0"/>
                    </a:p>
                  </a:txBody>
                  <a:tcPr>
                    <a:lnR w="12700" cap="flat" cmpd="sng" algn="ctr">
                      <a:solidFill>
                        <a:srgbClr val="F58139"/>
                      </a:solidFill>
                      <a:prstDash val="solid"/>
                      <a:round/>
                      <a:headEnd type="none" w="med" len="med"/>
                      <a:tailEnd type="none" w="med" len="med"/>
                    </a:lnR>
                  </a:tcPr>
                </a:tc>
                <a:tc>
                  <a:txBody>
                    <a:bodyPr/>
                    <a:lstStyle/>
                    <a:p>
                      <a:r>
                        <a:rPr lang="es-ES" sz="1600" b="0" dirty="0"/>
                        <a:t>La discriminación horaria de tres periodo comprende las siguientes horas:</a:t>
                      </a:r>
                    </a:p>
                    <a:p>
                      <a:endParaRPr lang="es-ES" sz="1600" b="0" dirty="0"/>
                    </a:p>
                    <a:p>
                      <a:endParaRPr lang="es-ES" sz="1600" b="0" dirty="0"/>
                    </a:p>
                    <a:p>
                      <a:endParaRPr lang="es-ES" sz="1600" b="0" dirty="0"/>
                    </a:p>
                    <a:p>
                      <a:endParaRPr lang="es-ES" sz="1600" b="0" dirty="0"/>
                    </a:p>
                    <a:p>
                      <a:endParaRPr lang="es-ES" sz="1600" b="0" dirty="0"/>
                    </a:p>
                    <a:p>
                      <a:endParaRPr lang="es-ES" sz="1600" b="0" dirty="0"/>
                    </a:p>
                  </a:txBody>
                  <a:tcPr>
                    <a:lnL w="12700" cap="flat" cmpd="sng" algn="ctr">
                      <a:solidFill>
                        <a:srgbClr val="F58139"/>
                      </a:solidFill>
                      <a:prstDash val="solid"/>
                      <a:round/>
                      <a:headEnd type="none" w="med" len="med"/>
                      <a:tailEnd type="none" w="med" len="med"/>
                    </a:lnL>
                  </a:tcPr>
                </a:tc>
                <a:extLst>
                  <a:ext uri="{0D108BD9-81ED-4DB2-BD59-A6C34878D82A}">
                    <a16:rowId xmlns:a16="http://schemas.microsoft.com/office/drawing/2014/main" val="1721088719"/>
                  </a:ext>
                </a:extLst>
              </a:tr>
            </a:tbl>
          </a:graphicData>
        </a:graphic>
      </p:graphicFrame>
      <p:pic>
        <p:nvPicPr>
          <p:cNvPr id="6" name="Imagen 5" descr="cid:image001.png@01D6B1DB.1009CC00">
            <a:extLst>
              <a:ext uri="{FF2B5EF4-FFF2-40B4-BE49-F238E27FC236}">
                <a16:creationId xmlns:a16="http://schemas.microsoft.com/office/drawing/2014/main" id="{A23715ED-0519-429E-907A-C2B735EBC871}"/>
              </a:ext>
            </a:extLst>
          </p:cNvPr>
          <p:cNvPicPr/>
          <p:nvPr/>
        </p:nvPicPr>
        <p:blipFill rotWithShape="1">
          <a:blip r:embed="rId2" r:link="rId3">
            <a:extLst>
              <a:ext uri="{28A0092B-C50C-407E-A947-70E740481C1C}">
                <a14:useLocalDpi xmlns:a14="http://schemas.microsoft.com/office/drawing/2010/main" val="0"/>
              </a:ext>
            </a:extLst>
          </a:blip>
          <a:srcRect l="15452" r="15510" b="15584"/>
          <a:stretch>
            <a:fillRect/>
          </a:stretch>
        </p:blipFill>
        <p:spPr bwMode="auto">
          <a:xfrm>
            <a:off x="7158039" y="4693284"/>
            <a:ext cx="3870325" cy="1287780"/>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829846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7</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Potencia contratada</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1199861039"/>
              </p:ext>
            </p:extLst>
          </p:nvPr>
        </p:nvGraphicFramePr>
        <p:xfrm>
          <a:off x="1580586" y="2169207"/>
          <a:ext cx="9864726" cy="377952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370840">
                <a:tc>
                  <a:txBody>
                    <a:bodyPr/>
                    <a:lstStyle/>
                    <a:p>
                      <a:r>
                        <a:rPr lang="es-ES" sz="1600" b="0" dirty="0"/>
                        <a:t>¿El consumidor doméstico puede contratar potencias diferentes en punta y valle?</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Sí, el consumidor doméstico puede contratar dos potencias diferentes para el periodo de punta y valle.</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95179744"/>
                  </a:ext>
                </a:extLst>
              </a:tr>
              <a:tr h="370840">
                <a:tc>
                  <a:txBody>
                    <a:bodyPr/>
                    <a:lstStyle/>
                    <a:p>
                      <a:r>
                        <a:rPr lang="es-ES" sz="1600" b="0" dirty="0"/>
                        <a:t>¿Se puede contratar una potencia más alta en el periodo de valle que en el periodo de punta?</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Sí. De hecho, es aconsejable para reducir la factura trasladar la potencia del periodo de punta al periodo de valle.</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16921506"/>
                  </a:ext>
                </a:extLst>
              </a:tr>
              <a:tr h="370840">
                <a:tc>
                  <a:txBody>
                    <a:bodyPr/>
                    <a:lstStyle/>
                    <a:p>
                      <a:r>
                        <a:rPr lang="es-ES" sz="1600" b="0" dirty="0"/>
                        <a:t>¿Las potencias contratadas tienen que ser crecientes?</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tc>
                  <a:txBody>
                    <a:bodyPr/>
                    <a:lstStyle/>
                    <a:p>
                      <a:r>
                        <a:rPr lang="es-ES" sz="1600" b="0" dirty="0"/>
                        <a:t>Las potencias contratadas por periodo tienen que ser crecientes para todos los peajes de acceso, con la excepción de los peajes de aplicación a los consumidores conectados en baja tensión con potencia contratada inferior o igual a 15 kW (nuevo peaje 2.0 TD).</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extLst>
                  <a:ext uri="{0D108BD9-81ED-4DB2-BD59-A6C34878D82A}">
                    <a16:rowId xmlns:a16="http://schemas.microsoft.com/office/drawing/2014/main" val="383404637"/>
                  </a:ext>
                </a:extLst>
              </a:tr>
              <a:tr h="370840">
                <a:tc>
                  <a:txBody>
                    <a:bodyPr/>
                    <a:lstStyle/>
                    <a:p>
                      <a:r>
                        <a:rPr lang="es-ES" sz="1600" b="0" dirty="0"/>
                        <a:t>¿Los dos potencias contratadas tienen que cumplir algún requisito? </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tcPr>
                </a:tc>
                <a:tc>
                  <a:txBody>
                    <a:bodyPr/>
                    <a:lstStyle/>
                    <a:p>
                      <a:r>
                        <a:rPr lang="es-ES" sz="1600" b="0" dirty="0"/>
                        <a:t>No, se puede contratar la potencia que se desee en cada uno de los periodos horarios (punta y valle), siempre que no se superen los 15 kW, ya que en este caso sería de aplicación el peaje 3.0 TD.</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tcPr>
                </a:tc>
                <a:extLst>
                  <a:ext uri="{0D108BD9-81ED-4DB2-BD59-A6C34878D82A}">
                    <a16:rowId xmlns:a16="http://schemas.microsoft.com/office/drawing/2014/main" val="406004978"/>
                  </a:ext>
                </a:extLst>
              </a:tr>
            </a:tbl>
          </a:graphicData>
        </a:graphic>
      </p:graphicFrame>
    </p:spTree>
    <p:extLst>
      <p:ext uri="{BB962C8B-B14F-4D97-AF65-F5344CB8AC3E}">
        <p14:creationId xmlns:p14="http://schemas.microsoft.com/office/powerpoint/2010/main" val="16462477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8</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Potencia contratada</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ext uri="{D42A27DB-BD31-4B8C-83A1-F6EECF244321}">
                <p14:modId xmlns:p14="http://schemas.microsoft.com/office/powerpoint/2010/main" val="1961079792"/>
              </p:ext>
            </p:extLst>
          </p:nvPr>
        </p:nvGraphicFramePr>
        <p:xfrm>
          <a:off x="1580586" y="2169206"/>
          <a:ext cx="9864726" cy="2462287"/>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907807">
                <a:tc>
                  <a:txBody>
                    <a:bodyPr/>
                    <a:lstStyle/>
                    <a:p>
                      <a:r>
                        <a:rPr lang="es-ES" sz="1600" b="0" dirty="0"/>
                        <a:t>¿Si se contrata una potencia superior a 10 kW en periodo de valle en la tarifa 2.0 TD ¿Sería posible acogerse al PVPC o habría que contratar en el mercado libre?</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No, para poder acogerse al PVPC la potencia contratada debe ser inferior a 10 kW en ambos periodos. </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868804415"/>
                  </a:ext>
                </a:extLst>
              </a:tr>
              <a:tr h="1176787">
                <a:tc>
                  <a:txBody>
                    <a:bodyPr/>
                    <a:lstStyle/>
                    <a:p>
                      <a:r>
                        <a:rPr lang="es-ES" sz="1600" b="0" dirty="0"/>
                        <a:t>¿Cuáles son los requisitos en la contratación de potencia para el peaje 3.0 TD?</a:t>
                      </a:r>
                    </a:p>
                  </a:txBody>
                  <a:tcPr>
                    <a:lnL>
                      <a:noFill/>
                    </a:lnL>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es-ES" sz="1600" b="0" dirty="0"/>
                        <a:t>El peaje 3.0 TD es de aplicación a suministros conectados en redes de tensión no superior a 1 kV y potencia contratada superior a 15 KW en alguno de los seis períodos horarios. Las potencias contratadas en los distintos períodos deben ser mayores o iguales que las contratadas en el período anterior.</a:t>
                      </a:r>
                    </a:p>
                  </a:txBody>
                  <a:tcPr>
                    <a:lnL w="12700" cap="flat" cmpd="sng" algn="ctr">
                      <a:solidFill>
                        <a:srgbClr val="F58139"/>
                      </a:solidFill>
                      <a:prstDash val="solid"/>
                      <a:round/>
                      <a:headEnd type="none" w="med" len="med"/>
                      <a:tailEnd type="none" w="med" len="med"/>
                    </a:lnL>
                    <a:lnR>
                      <a:noFill/>
                    </a:lnR>
                    <a:lnT w="12700" cap="flat" cmpd="sng" algn="ctr">
                      <a:solidFill>
                        <a:srgbClr val="F58139"/>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95179744"/>
                  </a:ext>
                </a:extLst>
              </a:tr>
            </a:tbl>
          </a:graphicData>
        </a:graphic>
      </p:graphicFrame>
    </p:spTree>
    <p:extLst>
      <p:ext uri="{BB962C8B-B14F-4D97-AF65-F5344CB8AC3E}">
        <p14:creationId xmlns:p14="http://schemas.microsoft.com/office/powerpoint/2010/main" val="4437750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56D5AE85-856F-4C6E-8940-E0D289308C34}"/>
              </a:ext>
            </a:extLst>
          </p:cNvPr>
          <p:cNvSpPr>
            <a:spLocks noGrp="1"/>
          </p:cNvSpPr>
          <p:nvPr>
            <p:ph type="sldNum" sz="quarter" idx="12"/>
          </p:nvPr>
        </p:nvSpPr>
        <p:spPr/>
        <p:txBody>
          <a:bodyPr/>
          <a:lstStyle/>
          <a:p>
            <a:fld id="{04356941-24CB-D344-9A38-AA9099A4E4EC}" type="slidenum">
              <a:rPr lang="en-ES" smtClean="0"/>
              <a:t>9</a:t>
            </a:fld>
            <a:endParaRPr lang="en-ES"/>
          </a:p>
        </p:txBody>
      </p:sp>
      <p:sp>
        <p:nvSpPr>
          <p:cNvPr id="3" name="Título 2">
            <a:extLst>
              <a:ext uri="{FF2B5EF4-FFF2-40B4-BE49-F238E27FC236}">
                <a16:creationId xmlns:a16="http://schemas.microsoft.com/office/drawing/2014/main" id="{BF66921E-98FC-4127-9CAE-F2D84EBE5FD8}"/>
              </a:ext>
            </a:extLst>
          </p:cNvPr>
          <p:cNvSpPr>
            <a:spLocks noGrp="1"/>
          </p:cNvSpPr>
          <p:nvPr>
            <p:ph type="title"/>
          </p:nvPr>
        </p:nvSpPr>
        <p:spPr/>
        <p:txBody>
          <a:bodyPr/>
          <a:lstStyle/>
          <a:p>
            <a:r>
              <a:rPr lang="es-ES" dirty="0"/>
              <a:t>Preguntas frecuentes</a:t>
            </a:r>
          </a:p>
        </p:txBody>
      </p:sp>
      <p:sp>
        <p:nvSpPr>
          <p:cNvPr id="4" name="Marcador de texto 3">
            <a:extLst>
              <a:ext uri="{FF2B5EF4-FFF2-40B4-BE49-F238E27FC236}">
                <a16:creationId xmlns:a16="http://schemas.microsoft.com/office/drawing/2014/main" id="{4936AA6E-8C88-47A7-A4D7-2F07FEA3C2AF}"/>
              </a:ext>
            </a:extLst>
          </p:cNvPr>
          <p:cNvSpPr>
            <a:spLocks noGrp="1"/>
          </p:cNvSpPr>
          <p:nvPr>
            <p:ph type="body" sz="quarter" idx="14"/>
          </p:nvPr>
        </p:nvSpPr>
        <p:spPr/>
        <p:txBody>
          <a:bodyPr/>
          <a:lstStyle/>
          <a:p>
            <a:r>
              <a:rPr lang="es-ES" dirty="0"/>
              <a:t>Potencia contratada</a:t>
            </a:r>
          </a:p>
        </p:txBody>
      </p:sp>
      <p:graphicFrame>
        <p:nvGraphicFramePr>
          <p:cNvPr id="8" name="Tabla 7">
            <a:extLst>
              <a:ext uri="{FF2B5EF4-FFF2-40B4-BE49-F238E27FC236}">
                <a16:creationId xmlns:a16="http://schemas.microsoft.com/office/drawing/2014/main" id="{49FC3AF6-1E5C-4C53-9DA4-3414DC2D9521}"/>
              </a:ext>
            </a:extLst>
          </p:cNvPr>
          <p:cNvGraphicFramePr>
            <a:graphicFrameLocks noGrp="1"/>
          </p:cNvGraphicFramePr>
          <p:nvPr>
            <p:extLst/>
          </p:nvPr>
        </p:nvGraphicFramePr>
        <p:xfrm>
          <a:off x="1580586" y="2169206"/>
          <a:ext cx="9864726" cy="3352800"/>
        </p:xfrm>
        <a:graphic>
          <a:graphicData uri="http://schemas.openxmlformats.org/drawingml/2006/table">
            <a:tbl>
              <a:tblPr firstRow="1" bandRow="1">
                <a:tableStyleId>{0E3FDE45-AF77-4B5C-9715-49D594BDF05E}</a:tableStyleId>
              </a:tblPr>
              <a:tblGrid>
                <a:gridCol w="4932363">
                  <a:extLst>
                    <a:ext uri="{9D8B030D-6E8A-4147-A177-3AD203B41FA5}">
                      <a16:colId xmlns:a16="http://schemas.microsoft.com/office/drawing/2014/main" val="3276806423"/>
                    </a:ext>
                  </a:extLst>
                </a:gridCol>
                <a:gridCol w="4932363">
                  <a:extLst>
                    <a:ext uri="{9D8B030D-6E8A-4147-A177-3AD203B41FA5}">
                      <a16:colId xmlns:a16="http://schemas.microsoft.com/office/drawing/2014/main" val="247942068"/>
                    </a:ext>
                  </a:extLst>
                </a:gridCol>
              </a:tblGrid>
              <a:tr h="9078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600" b="0" dirty="0"/>
                        <a:t>¿Cuáles son los requisitos en la contratación de potencia para el peaje 6.1 TD?</a:t>
                      </a:r>
                    </a:p>
                    <a:p>
                      <a:endParaRPr lang="es-ES" sz="1600" b="0" dirty="0"/>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tc>
                  <a:txBody>
                    <a:bodyPr/>
                    <a:lstStyle/>
                    <a:p>
                      <a:r>
                        <a:rPr lang="es-ES" sz="1600" b="0" dirty="0"/>
                        <a:t>El peaje 6.1 TD es de aplicación a suministros conectados en redes de tensión superiores a 1 kV e inferiores a 30 kV (nivel de tensión tarifario NT1) sin que se establezca ninguna limitación de potencia mínima (esto es, ya no existe la obligación de que la potencia contratada del peaje 6.1 TD sea superior a 450 kW).</a:t>
                      </a:r>
                    </a:p>
                    <a:p>
                      <a:r>
                        <a:rPr lang="es-ES" sz="1600" b="0" dirty="0"/>
                        <a:t>Las potencias contratadas en los distintos períodos deben ser mayores o iguales que las contratadas en el período anterior.</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lnB w="12700" cap="flat" cmpd="sng" algn="ctr">
                      <a:solidFill>
                        <a:srgbClr val="F58139"/>
                      </a:solidFill>
                      <a:prstDash val="solid"/>
                      <a:round/>
                      <a:headEnd type="none" w="med" len="med"/>
                      <a:tailEnd type="none" w="med" len="med"/>
                    </a:lnB>
                  </a:tcPr>
                </a:tc>
                <a:extLst>
                  <a:ext uri="{0D108BD9-81ED-4DB2-BD59-A6C34878D82A}">
                    <a16:rowId xmlns:a16="http://schemas.microsoft.com/office/drawing/2014/main" val="383404637"/>
                  </a:ext>
                </a:extLst>
              </a:tr>
              <a:tr h="907807">
                <a:tc>
                  <a:txBody>
                    <a:bodyPr/>
                    <a:lstStyle/>
                    <a:p>
                      <a:r>
                        <a:rPr lang="es-ES" sz="1600" b="0" dirty="0"/>
                        <a:t>¿Se pueden modificar las potencias contratadas cuando se necesite? </a:t>
                      </a:r>
                    </a:p>
                  </a:txBody>
                  <a:tcPr>
                    <a:lnR w="12700" cap="flat" cmpd="sng" algn="ctr">
                      <a:solidFill>
                        <a:srgbClr val="F58139"/>
                      </a:solidFill>
                      <a:prstDash val="solid"/>
                      <a:round/>
                      <a:headEnd type="none" w="med" len="med"/>
                      <a:tailEnd type="none" w="med" len="med"/>
                    </a:lnR>
                    <a:lnT w="12700" cap="flat" cmpd="sng" algn="ctr">
                      <a:solidFill>
                        <a:srgbClr val="F58139"/>
                      </a:solidFill>
                      <a:prstDash val="solid"/>
                      <a:round/>
                      <a:headEnd type="none" w="med" len="med"/>
                      <a:tailEnd type="none" w="med" len="med"/>
                    </a:lnT>
                  </a:tcPr>
                </a:tc>
                <a:tc>
                  <a:txBody>
                    <a:bodyPr/>
                    <a:lstStyle/>
                    <a:p>
                      <a:r>
                        <a:rPr lang="es-ES" sz="1600" b="0" dirty="0"/>
                        <a:t>Las potencias contratadas se pueden modificar una vez cada doce meses, con la excepción del periodo transitorio para la adaptación a la nueva estructura de peajes durante el cual se permiten dos cambios.</a:t>
                      </a:r>
                    </a:p>
                  </a:txBody>
                  <a:tcPr>
                    <a:lnL w="12700" cap="flat" cmpd="sng" algn="ctr">
                      <a:solidFill>
                        <a:srgbClr val="F58139"/>
                      </a:solidFill>
                      <a:prstDash val="solid"/>
                      <a:round/>
                      <a:headEnd type="none" w="med" len="med"/>
                      <a:tailEnd type="none" w="med" len="med"/>
                    </a:lnL>
                    <a:lnT w="12700" cap="flat" cmpd="sng" algn="ctr">
                      <a:solidFill>
                        <a:srgbClr val="F58139"/>
                      </a:solidFill>
                      <a:prstDash val="solid"/>
                      <a:round/>
                      <a:headEnd type="none" w="med" len="med"/>
                      <a:tailEnd type="none" w="med" len="med"/>
                    </a:lnT>
                  </a:tcPr>
                </a:tc>
                <a:extLst>
                  <a:ext uri="{0D108BD9-81ED-4DB2-BD59-A6C34878D82A}">
                    <a16:rowId xmlns:a16="http://schemas.microsoft.com/office/drawing/2014/main" val="3694309073"/>
                  </a:ext>
                </a:extLst>
              </a:tr>
            </a:tbl>
          </a:graphicData>
        </a:graphic>
      </p:graphicFrame>
    </p:spTree>
    <p:extLst>
      <p:ext uri="{BB962C8B-B14F-4D97-AF65-F5344CB8AC3E}">
        <p14:creationId xmlns:p14="http://schemas.microsoft.com/office/powerpoint/2010/main" val="2919392781"/>
      </p:ext>
    </p:extLst>
  </p:cSld>
  <p:clrMapOvr>
    <a:masterClrMapping/>
  </p:clrMapOvr>
</p:sld>
</file>

<file path=ppt/theme/theme1.xml><?xml version="1.0" encoding="utf-8"?>
<a:theme xmlns:a="http://schemas.openxmlformats.org/drawingml/2006/main" name="1 - COVER">
  <a:themeElements>
    <a:clrScheme name="CNMC">
      <a:dk1>
        <a:srgbClr val="000000"/>
      </a:dk1>
      <a:lt1>
        <a:srgbClr val="FFFFFF"/>
      </a:lt1>
      <a:dk2>
        <a:srgbClr val="44546A"/>
      </a:dk2>
      <a:lt2>
        <a:srgbClr val="E7E6E6"/>
      </a:lt2>
      <a:accent1>
        <a:srgbClr val="CD202C"/>
      </a:accent1>
      <a:accent2>
        <a:srgbClr val="ED7D31"/>
      </a:accent2>
      <a:accent3>
        <a:srgbClr val="FFBC3D"/>
      </a:accent3>
      <a:accent4>
        <a:srgbClr val="0BA197"/>
      </a:accent4>
      <a:accent5>
        <a:srgbClr val="084C61"/>
      </a:accent5>
      <a:accent6>
        <a:srgbClr val="41203C"/>
      </a:accent6>
      <a:hlink>
        <a:srgbClr val="6D6D70"/>
      </a:hlink>
      <a:folHlink>
        <a:srgbClr val="084C6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C4B8EB0-5889-4240-AAA8-E6CDD101B189}" vid="{26B6D37B-C0E5-7E42-B69B-C2FDC8B318AF}"/>
    </a:ext>
  </a:extLst>
</a:theme>
</file>

<file path=ppt/theme/theme2.xml><?xml version="1.0" encoding="utf-8"?>
<a:theme xmlns:a="http://schemas.openxmlformats.org/drawingml/2006/main" name="2 - Content">
  <a:themeElements>
    <a:clrScheme name="CNMC">
      <a:dk1>
        <a:srgbClr val="000000"/>
      </a:dk1>
      <a:lt1>
        <a:srgbClr val="FFFFFF"/>
      </a:lt1>
      <a:dk2>
        <a:srgbClr val="44546A"/>
      </a:dk2>
      <a:lt2>
        <a:srgbClr val="E7E6E6"/>
      </a:lt2>
      <a:accent1>
        <a:srgbClr val="CD202C"/>
      </a:accent1>
      <a:accent2>
        <a:srgbClr val="ED7D31"/>
      </a:accent2>
      <a:accent3>
        <a:srgbClr val="FFBC3D"/>
      </a:accent3>
      <a:accent4>
        <a:srgbClr val="0BA197"/>
      </a:accent4>
      <a:accent5>
        <a:srgbClr val="084C61"/>
      </a:accent5>
      <a:accent6>
        <a:srgbClr val="41203C"/>
      </a:accent6>
      <a:hlink>
        <a:srgbClr val="6D6D70"/>
      </a:hlink>
      <a:folHlink>
        <a:srgbClr val="084C6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C4B8EB0-5889-4240-AAA8-E6CDD101B189}" vid="{955AEF31-788B-3348-8ADC-7E02D19682CA}"/>
    </a:ext>
  </a:extLst>
</a:theme>
</file>

<file path=ppt/theme/theme3.xml><?xml version="1.0" encoding="utf-8"?>
<a:theme xmlns:a="http://schemas.openxmlformats.org/drawingml/2006/main" name="3 - Section">
  <a:themeElements>
    <a:clrScheme name="CNMC">
      <a:dk1>
        <a:srgbClr val="000000"/>
      </a:dk1>
      <a:lt1>
        <a:srgbClr val="FFFFFF"/>
      </a:lt1>
      <a:dk2>
        <a:srgbClr val="44546A"/>
      </a:dk2>
      <a:lt2>
        <a:srgbClr val="E7E6E6"/>
      </a:lt2>
      <a:accent1>
        <a:srgbClr val="CD202C"/>
      </a:accent1>
      <a:accent2>
        <a:srgbClr val="ED7D31"/>
      </a:accent2>
      <a:accent3>
        <a:srgbClr val="FFBC3D"/>
      </a:accent3>
      <a:accent4>
        <a:srgbClr val="0BA197"/>
      </a:accent4>
      <a:accent5>
        <a:srgbClr val="084C61"/>
      </a:accent5>
      <a:accent6>
        <a:srgbClr val="41203C"/>
      </a:accent6>
      <a:hlink>
        <a:srgbClr val="6D6D70"/>
      </a:hlink>
      <a:folHlink>
        <a:srgbClr val="084C6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C4B8EB0-5889-4240-AAA8-E6CDD101B189}" vid="{71C4183D-2BB3-E648-99D2-B5C79D30EE03}"/>
    </a:ext>
  </a:extLst>
</a:theme>
</file>

<file path=ppt/theme/theme4.xml><?xml version="1.0" encoding="utf-8"?>
<a:theme xmlns:a="http://schemas.openxmlformats.org/drawingml/2006/main" name="4 - Closing">
  <a:themeElements>
    <a:clrScheme name="CNMC">
      <a:dk1>
        <a:srgbClr val="000000"/>
      </a:dk1>
      <a:lt1>
        <a:srgbClr val="FFFFFF"/>
      </a:lt1>
      <a:dk2>
        <a:srgbClr val="44546A"/>
      </a:dk2>
      <a:lt2>
        <a:srgbClr val="E7E6E6"/>
      </a:lt2>
      <a:accent1>
        <a:srgbClr val="CD202C"/>
      </a:accent1>
      <a:accent2>
        <a:srgbClr val="ED7D31"/>
      </a:accent2>
      <a:accent3>
        <a:srgbClr val="FFBC3D"/>
      </a:accent3>
      <a:accent4>
        <a:srgbClr val="0BA197"/>
      </a:accent4>
      <a:accent5>
        <a:srgbClr val="084C61"/>
      </a:accent5>
      <a:accent6>
        <a:srgbClr val="41203C"/>
      </a:accent6>
      <a:hlink>
        <a:srgbClr val="6D6D70"/>
      </a:hlink>
      <a:folHlink>
        <a:srgbClr val="084C6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3C4B8EB0-5889-4240-AAA8-E6CDD101B189}" vid="{5DAE7F33-F384-D043-9A4B-E8F4A4EA5C70}"/>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o" ma:contentTypeID="0x0101006CA98A0FF2992F4A8A312A37BC08C7C0" ma:contentTypeVersion="0" ma:contentTypeDescription="Crear nuevo documento." ma:contentTypeScope="" ma:versionID="dd7cb809da6d22c7b476ef7042e5950f">
  <xsd:schema xmlns:xsd="http://www.w3.org/2001/XMLSchema" xmlns:xs="http://www.w3.org/2001/XMLSchema" xmlns:p="http://schemas.microsoft.com/office/2006/metadata/properties" targetNamespace="http://schemas.microsoft.com/office/2006/metadata/properties" ma:root="true" ma:fieldsID="3f6edc329ff236629c56e3b879b320d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C146DF0-2970-4154-BA3D-B3DADAF787C3}">
  <ds:schemaRefs>
    <ds:schemaRef ds:uri="http://schemas.microsoft.com/sharepoint/v3/contenttype/forms"/>
  </ds:schemaRefs>
</ds:datastoreItem>
</file>

<file path=customXml/itemProps2.xml><?xml version="1.0" encoding="utf-8"?>
<ds:datastoreItem xmlns:ds="http://schemas.openxmlformats.org/officeDocument/2006/customXml" ds:itemID="{D5207790-1DAF-4C23-8E1D-DEF1F334627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AD956F3C-8CDB-443E-99B1-7EB55A445FA4}">
  <ds:schemaRefs>
    <ds:schemaRef ds:uri="http://purl.org/dc/elements/1.1/"/>
    <ds:schemaRef ds:uri="http://www.w3.org/XML/1998/namespace"/>
    <ds:schemaRef ds:uri="http://schemas.microsoft.com/office/2006/metadata/properties"/>
    <ds:schemaRef ds:uri="http://schemas.microsoft.com/office/infopath/2007/PartnerControls"/>
    <ds:schemaRef ds:uri="http://schemas.microsoft.com/office/2006/documentManagement/types"/>
    <ds:schemaRef ds:uri="http://purl.org/dc/dcmitype/"/>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Template PPT CNMC_2021</Template>
  <TotalTime>4675</TotalTime>
  <Words>5175</Words>
  <Application>Microsoft Office PowerPoint</Application>
  <PresentationFormat>Panorámica</PresentationFormat>
  <Paragraphs>315</Paragraphs>
  <Slides>35</Slides>
  <Notes>0</Notes>
  <HiddenSlides>0</HiddenSlides>
  <MMClips>0</MMClips>
  <ScaleCrop>false</ScaleCrop>
  <HeadingPairs>
    <vt:vector size="6" baseType="variant">
      <vt:variant>
        <vt:lpstr>Fuentes usadas</vt:lpstr>
      </vt:variant>
      <vt:variant>
        <vt:i4>5</vt:i4>
      </vt:variant>
      <vt:variant>
        <vt:lpstr>Tema</vt:lpstr>
      </vt:variant>
      <vt:variant>
        <vt:i4>4</vt:i4>
      </vt:variant>
      <vt:variant>
        <vt:lpstr>Títulos de diapositiva</vt:lpstr>
      </vt:variant>
      <vt:variant>
        <vt:i4>35</vt:i4>
      </vt:variant>
    </vt:vector>
  </HeadingPairs>
  <TitlesOfParts>
    <vt:vector size="44" baseType="lpstr">
      <vt:lpstr>Arial</vt:lpstr>
      <vt:lpstr>Calibri</vt:lpstr>
      <vt:lpstr>Calibri Light</vt:lpstr>
      <vt:lpstr>Comic Sans MS</vt:lpstr>
      <vt:lpstr>Courier New</vt:lpstr>
      <vt:lpstr>1 - COVER</vt:lpstr>
      <vt:lpstr>2 - Content</vt:lpstr>
      <vt:lpstr>3 - Section</vt:lpstr>
      <vt:lpstr>4 - Closing</vt:lpstr>
      <vt:lpstr>La nueva factura de la luz</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lpstr>Preguntas frecuentes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nueva factura de la luz</dc:title>
  <dc:creator>CNMC</dc:creator>
  <cp:lastModifiedBy>CNMC</cp:lastModifiedBy>
  <cp:revision>164</cp:revision>
  <dcterms:created xsi:type="dcterms:W3CDTF">2021-03-17T07:41:29Z</dcterms:created>
  <dcterms:modified xsi:type="dcterms:W3CDTF">2021-06-14T15:20:41Z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0x0101006CA98A0FF2992F4A8A312A37BC08C7C0</vt:lpwstr>
  </property>
</Properties>
</file>